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7"/>
  </p:notesMasterIdLst>
  <p:sldIdLst>
    <p:sldId id="256" r:id="rId2"/>
    <p:sldId id="278" r:id="rId3"/>
    <p:sldId id="279" r:id="rId4"/>
    <p:sldId id="287" r:id="rId5"/>
    <p:sldId id="288" r:id="rId6"/>
    <p:sldId id="290" r:id="rId7"/>
    <p:sldId id="292" r:id="rId8"/>
    <p:sldId id="294" r:id="rId9"/>
    <p:sldId id="297" r:id="rId10"/>
    <p:sldId id="307" r:id="rId11"/>
    <p:sldId id="310" r:id="rId12"/>
    <p:sldId id="312" r:id="rId13"/>
    <p:sldId id="314" r:id="rId14"/>
    <p:sldId id="316" r:id="rId15"/>
    <p:sldId id="323" r:id="rId16"/>
  </p:sldIdLst>
  <p:sldSz cx="9144000" cy="5143500" type="screen16x9"/>
  <p:notesSz cx="6858000" cy="9144000"/>
  <p:embeddedFontLst>
    <p:embeddedFont>
      <p:font typeface="Avenir" panose="02000503020000020003" pitchFamily="2" charset="0"/>
      <p:regular r:id="rId18"/>
      <p:italic r:id="rId19"/>
    </p:embeddedFont>
    <p:embeddedFont>
      <p:font typeface="Calibri" panose="020F0502020204030204" pitchFamily="34" charset="0"/>
      <p:regular r:id="rId20"/>
      <p:bold r:id="rId21"/>
      <p:italic r:id="rId22"/>
      <p:boldItalic r:id="rId23"/>
    </p:embeddedFont>
    <p:embeddedFont>
      <p:font typeface="Proxima Nova" panose="02000506030000020004" pitchFamily="2" charset="0"/>
      <p:regular r:id="rId24"/>
      <p:bold r:id="rId25"/>
      <p:italic r:id="rId26"/>
      <p:boldItalic r:id="rId27"/>
    </p:embeddedFont>
    <p:embeddedFont>
      <p:font typeface="Raleway" pitchFamily="2" charset="77"/>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16">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1" roundtripDataSignature="AMtx7mivUzIgmpfXpKXLD2DC/qHWEsuKK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0"/>
    <p:restoredTop sz="94659"/>
  </p:normalViewPr>
  <p:slideViewPr>
    <p:cSldViewPr snapToGrid="0">
      <p:cViewPr varScale="1">
        <p:scale>
          <a:sx n="140" d="100"/>
          <a:sy n="140" d="100"/>
        </p:scale>
        <p:origin x="840" y="192"/>
      </p:cViewPr>
      <p:guideLst>
        <p:guide orient="horz" pos="1416"/>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9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95"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8" Type="http://schemas.openxmlformats.org/officeDocument/2006/relationships/slide" Target="slides/slide7.xml"/><Relationship Id="rId9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p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9" name="Google Shape;899;p1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p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9" name="Google Shape;959;p1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Google Shape;1000;p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1" name="Google Shape;1001;p1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p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4" name="Google Shape;1024;p1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1"/>
        <p:cNvGrpSpPr/>
        <p:nvPr/>
      </p:nvGrpSpPr>
      <p:grpSpPr>
        <a:xfrm>
          <a:off x="0" y="0"/>
          <a:ext cx="0" cy="0"/>
          <a:chOff x="0" y="0"/>
          <a:chExt cx="0" cy="0"/>
        </a:xfrm>
      </p:grpSpPr>
      <p:sp>
        <p:nvSpPr>
          <p:cNvPr id="1062" name="Google Shape;1062;p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3" name="Google Shape;1063;p1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3"/>
        <p:cNvGrpSpPr/>
        <p:nvPr/>
      </p:nvGrpSpPr>
      <p:grpSpPr>
        <a:xfrm>
          <a:off x="0" y="0"/>
          <a:ext cx="0" cy="0"/>
          <a:chOff x="0" y="0"/>
          <a:chExt cx="0" cy="0"/>
        </a:xfrm>
      </p:grpSpPr>
      <p:sp>
        <p:nvSpPr>
          <p:cNvPr id="1184" name="Google Shape;1184;g122b6b88140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5" name="Google Shape;1185;g122b6b88140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6" name="Google Shape;526;p1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4" name="Google Shape;55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2" name="Google Shape;622;p1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5" name="Google Shape;635;p1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8" name="Google Shape;658;p1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8" name="Google Shape;688;p1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9" name="Google Shape;709;p1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1" name="Google Shape;741;p1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3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3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cSld name="TITLE_1">
    <p:spTree>
      <p:nvGrpSpPr>
        <p:cNvPr id="1" name="Shape 52"/>
        <p:cNvGrpSpPr/>
        <p:nvPr/>
      </p:nvGrpSpPr>
      <p:grpSpPr>
        <a:xfrm>
          <a:off x="0" y="0"/>
          <a:ext cx="0" cy="0"/>
          <a:chOff x="0" y="0"/>
          <a:chExt cx="0" cy="0"/>
        </a:xfrm>
      </p:grpSpPr>
      <p:sp>
        <p:nvSpPr>
          <p:cNvPr id="53" name="Google Shape;53;g1bc29092e63_0_600"/>
          <p:cNvSpPr txBox="1">
            <a:spLocks noGrp="1"/>
          </p:cNvSpPr>
          <p:nvPr>
            <p:ph type="ctrTitle"/>
          </p:nvPr>
        </p:nvSpPr>
        <p:spPr>
          <a:xfrm>
            <a:off x="1143000" y="841772"/>
            <a:ext cx="6858000" cy="1791000"/>
          </a:xfrm>
          <a:prstGeom prst="rect">
            <a:avLst/>
          </a:prstGeom>
          <a:noFill/>
          <a:ln>
            <a:noFill/>
          </a:ln>
        </p:spPr>
        <p:txBody>
          <a:bodyPr spcFirstLastPara="1" wrap="square" lIns="68750" tIns="34375" rIns="68750" bIns="34375" anchor="b" anchorCtr="0">
            <a:no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4" name="Google Shape;54;g1bc29092e63_0_600"/>
          <p:cNvSpPr txBox="1">
            <a:spLocks noGrp="1"/>
          </p:cNvSpPr>
          <p:nvPr>
            <p:ph type="subTitle" idx="1"/>
          </p:nvPr>
        </p:nvSpPr>
        <p:spPr>
          <a:xfrm>
            <a:off x="1143000" y="2701528"/>
            <a:ext cx="6858000" cy="1241700"/>
          </a:xfrm>
          <a:prstGeom prst="rect">
            <a:avLst/>
          </a:prstGeom>
          <a:noFill/>
          <a:ln>
            <a:noFill/>
          </a:ln>
        </p:spPr>
        <p:txBody>
          <a:bodyPr spcFirstLastPara="1" wrap="square" lIns="68750" tIns="34375" rIns="68750" bIns="34375" anchor="t" anchorCtr="0">
            <a:noAutofit/>
          </a:bodyPr>
          <a:lstStyle>
            <a:lvl1pPr lvl="0" algn="ctr">
              <a:lnSpc>
                <a:spcPct val="90000"/>
              </a:lnSpc>
              <a:spcBef>
                <a:spcPts val="7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55" name="Google Shape;55;g1bc29092e63_0_600"/>
          <p:cNvSpPr txBox="1">
            <a:spLocks noGrp="1"/>
          </p:cNvSpPr>
          <p:nvPr>
            <p:ph type="dt" idx="10"/>
          </p:nvPr>
        </p:nvSpPr>
        <p:spPr>
          <a:xfrm>
            <a:off x="628650" y="4767263"/>
            <a:ext cx="2057400" cy="273900"/>
          </a:xfrm>
          <a:prstGeom prst="rect">
            <a:avLst/>
          </a:prstGeom>
          <a:noFill/>
          <a:ln>
            <a:noFill/>
          </a:ln>
        </p:spPr>
        <p:txBody>
          <a:bodyPr spcFirstLastPara="1" wrap="square" lIns="68750" tIns="34375" rIns="68750" bIns="343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56" name="Google Shape;56;g1bc29092e63_0_600"/>
          <p:cNvSpPr txBox="1">
            <a:spLocks noGrp="1"/>
          </p:cNvSpPr>
          <p:nvPr>
            <p:ph type="ftr" idx="11"/>
          </p:nvPr>
        </p:nvSpPr>
        <p:spPr>
          <a:xfrm>
            <a:off x="3028950" y="4767263"/>
            <a:ext cx="3086100" cy="273900"/>
          </a:xfrm>
          <a:prstGeom prst="rect">
            <a:avLst/>
          </a:prstGeom>
          <a:noFill/>
          <a:ln>
            <a:noFill/>
          </a:ln>
        </p:spPr>
        <p:txBody>
          <a:bodyPr spcFirstLastPara="1" wrap="square" lIns="68750" tIns="34375" rIns="68750" bIns="343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57" name="Google Shape;57;g1bc29092e63_0_600"/>
          <p:cNvSpPr txBox="1">
            <a:spLocks noGrp="1"/>
          </p:cNvSpPr>
          <p:nvPr>
            <p:ph type="sldNum" idx="12"/>
          </p:nvPr>
        </p:nvSpPr>
        <p:spPr>
          <a:xfrm>
            <a:off x="6457950" y="4767263"/>
            <a:ext cx="2057400" cy="273900"/>
          </a:xfrm>
          <a:prstGeom prst="rect">
            <a:avLst/>
          </a:prstGeom>
          <a:noFill/>
          <a:ln>
            <a:noFill/>
          </a:ln>
        </p:spPr>
        <p:txBody>
          <a:bodyPr spcFirstLastPara="1" wrap="square" lIns="68750" tIns="34375" rIns="68750" bIns="343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gradFill>
          <a:gsLst>
            <a:gs pos="0">
              <a:schemeClr val="lt1"/>
            </a:gs>
            <a:gs pos="100000">
              <a:schemeClr val="lt1"/>
            </a:gs>
          </a:gsLst>
          <a:lin ang="5400012" scaled="0"/>
        </a:gradFill>
        <a:effectLst/>
      </p:bgPr>
    </p:bg>
    <p:spTree>
      <p:nvGrpSpPr>
        <p:cNvPr id="1" name="Shape 13"/>
        <p:cNvGrpSpPr/>
        <p:nvPr/>
      </p:nvGrpSpPr>
      <p:grpSpPr>
        <a:xfrm>
          <a:off x="0" y="0"/>
          <a:ext cx="0" cy="0"/>
          <a:chOff x="0" y="0"/>
          <a:chExt cx="0" cy="0"/>
        </a:xfrm>
      </p:grpSpPr>
      <p:sp>
        <p:nvSpPr>
          <p:cNvPr id="14" name="Google Shape;14;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pic>
        <p:nvPicPr>
          <p:cNvPr id="17" name="Google Shape;17;p32"/>
          <p:cNvPicPr preferRelativeResize="0"/>
          <p:nvPr/>
        </p:nvPicPr>
        <p:blipFill rotWithShape="1">
          <a:blip r:embed="rId2">
            <a:alphaModFix/>
          </a:blip>
          <a:srcRect/>
          <a:stretch/>
        </p:blipFill>
        <p:spPr>
          <a:xfrm>
            <a:off x="122842" y="4703625"/>
            <a:ext cx="1037167" cy="31979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34"/>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34"/>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5" name="Google Shape;25;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
        <p:cNvGrpSpPr/>
        <p:nvPr/>
      </p:nvGrpSpPr>
      <p:grpSpPr>
        <a:xfrm>
          <a:off x="0" y="0"/>
          <a:ext cx="0" cy="0"/>
          <a:chOff x="0" y="0"/>
          <a:chExt cx="0" cy="0"/>
        </a:xfrm>
      </p:grpSpPr>
      <p:sp>
        <p:nvSpPr>
          <p:cNvPr id="27" name="Google Shape;27;p36"/>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8" name="Google Shape;28;p36"/>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9" name="Google Shape;29;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0"/>
        <p:cNvGrpSpPr/>
        <p:nvPr/>
      </p:nvGrpSpPr>
      <p:grpSpPr>
        <a:xfrm>
          <a:off x="0" y="0"/>
          <a:ext cx="0" cy="0"/>
          <a:chOff x="0" y="0"/>
          <a:chExt cx="0" cy="0"/>
        </a:xfrm>
      </p:grpSpPr>
      <p:sp>
        <p:nvSpPr>
          <p:cNvPr id="31" name="Google Shape;31;p37"/>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2" name="Google Shape;32;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3"/>
        <p:cNvGrpSpPr/>
        <p:nvPr/>
      </p:nvGrpSpPr>
      <p:grpSpPr>
        <a:xfrm>
          <a:off x="0" y="0"/>
          <a:ext cx="0" cy="0"/>
          <a:chOff x="0" y="0"/>
          <a:chExt cx="0" cy="0"/>
        </a:xfrm>
      </p:grpSpPr>
      <p:sp>
        <p:nvSpPr>
          <p:cNvPr id="34" name="Google Shape;34;p38"/>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38"/>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6" name="Google Shape;36;p38"/>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7" name="Google Shape;37;p38"/>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8" name="Google Shape;38;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9"/>
        <p:cNvGrpSpPr/>
        <p:nvPr/>
      </p:nvGrpSpPr>
      <p:grpSpPr>
        <a:xfrm>
          <a:off x="0" y="0"/>
          <a:ext cx="0" cy="0"/>
          <a:chOff x="0" y="0"/>
          <a:chExt cx="0" cy="0"/>
        </a:xfrm>
      </p:grpSpPr>
      <p:sp>
        <p:nvSpPr>
          <p:cNvPr id="40" name="Google Shape;40;p39"/>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1" name="Google Shape;41;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2"/>
        <p:cNvGrpSpPr/>
        <p:nvPr/>
      </p:nvGrpSpPr>
      <p:grpSpPr>
        <a:xfrm>
          <a:off x="0" y="0"/>
          <a:ext cx="0" cy="0"/>
          <a:chOff x="0" y="0"/>
          <a:chExt cx="0" cy="0"/>
        </a:xfrm>
      </p:grpSpPr>
      <p:sp>
        <p:nvSpPr>
          <p:cNvPr id="43" name="Google Shape;43;p40"/>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4" name="Google Shape;44;p40"/>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5" name="Google Shape;45;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olo e contenuto">
  <p:cSld name="Titolo e contenuto">
    <p:spTree>
      <p:nvGrpSpPr>
        <p:cNvPr id="1" name="Shape 46"/>
        <p:cNvGrpSpPr/>
        <p:nvPr/>
      </p:nvGrpSpPr>
      <p:grpSpPr>
        <a:xfrm>
          <a:off x="0" y="0"/>
          <a:ext cx="0" cy="0"/>
          <a:chOff x="0" y="0"/>
          <a:chExt cx="0" cy="0"/>
        </a:xfrm>
      </p:grpSpPr>
      <p:cxnSp>
        <p:nvCxnSpPr>
          <p:cNvPr id="47" name="Google Shape;47;g1bc29092e63_1_139"/>
          <p:cNvCxnSpPr/>
          <p:nvPr/>
        </p:nvCxnSpPr>
        <p:spPr>
          <a:xfrm>
            <a:off x="261220" y="751583"/>
            <a:ext cx="372600" cy="0"/>
          </a:xfrm>
          <a:prstGeom prst="straightConnector1">
            <a:avLst/>
          </a:prstGeom>
          <a:noFill/>
          <a:ln w="76200" cap="flat" cmpd="sng">
            <a:solidFill>
              <a:schemeClr val="accent4"/>
            </a:solidFill>
            <a:prstDash val="solid"/>
            <a:miter lim="400000"/>
            <a:headEnd type="none" w="sm" len="sm"/>
            <a:tailEnd type="none" w="sm" len="sm"/>
          </a:ln>
        </p:spPr>
      </p:cxnSp>
      <p:sp>
        <p:nvSpPr>
          <p:cNvPr id="48" name="Google Shape;48;g1bc29092e63_1_139"/>
          <p:cNvSpPr txBox="1">
            <a:spLocks noGrp="1"/>
          </p:cNvSpPr>
          <p:nvPr>
            <p:ph type="body" idx="1"/>
          </p:nvPr>
        </p:nvSpPr>
        <p:spPr>
          <a:xfrm>
            <a:off x="236053" y="204961"/>
            <a:ext cx="8545800" cy="4929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2700"/>
              <a:buNone/>
              <a:defRPr sz="2700" b="1">
                <a:solidFill>
                  <a:schemeClr val="dk1"/>
                </a:solidFill>
                <a:latin typeface="Calibri"/>
                <a:ea typeface="Calibri"/>
                <a:cs typeface="Calibri"/>
                <a:sym typeface="Calibri"/>
              </a:defRPr>
            </a:lvl1pPr>
            <a:lvl2pPr marL="914400" lvl="1" indent="-400050" algn="l">
              <a:lnSpc>
                <a:spcPct val="90000"/>
              </a:lnSpc>
              <a:spcBef>
                <a:spcPts val="400"/>
              </a:spcBef>
              <a:spcAft>
                <a:spcPts val="0"/>
              </a:spcAft>
              <a:buClr>
                <a:schemeClr val="dk1"/>
              </a:buClr>
              <a:buSzPts val="2700"/>
              <a:buChar char="○"/>
              <a:defRPr sz="2700" b="1">
                <a:latin typeface="Raleway"/>
                <a:ea typeface="Raleway"/>
                <a:cs typeface="Raleway"/>
                <a:sym typeface="Raleway"/>
              </a:defRPr>
            </a:lvl2pPr>
            <a:lvl3pPr marL="1371600" lvl="2" indent="-400050" algn="l">
              <a:lnSpc>
                <a:spcPct val="90000"/>
              </a:lnSpc>
              <a:spcBef>
                <a:spcPts val="400"/>
              </a:spcBef>
              <a:spcAft>
                <a:spcPts val="0"/>
              </a:spcAft>
              <a:buClr>
                <a:schemeClr val="dk1"/>
              </a:buClr>
              <a:buSzPts val="2700"/>
              <a:buChar char="■"/>
              <a:defRPr sz="2700" b="1">
                <a:latin typeface="Raleway"/>
                <a:ea typeface="Raleway"/>
                <a:cs typeface="Raleway"/>
                <a:sym typeface="Raleway"/>
              </a:defRPr>
            </a:lvl3pPr>
            <a:lvl4pPr marL="1828800" lvl="3" indent="-400050" algn="l">
              <a:lnSpc>
                <a:spcPct val="90000"/>
              </a:lnSpc>
              <a:spcBef>
                <a:spcPts val="400"/>
              </a:spcBef>
              <a:spcAft>
                <a:spcPts val="0"/>
              </a:spcAft>
              <a:buClr>
                <a:schemeClr val="dk1"/>
              </a:buClr>
              <a:buSzPts val="2700"/>
              <a:buChar char="●"/>
              <a:defRPr sz="2700" b="1">
                <a:latin typeface="Raleway"/>
                <a:ea typeface="Raleway"/>
                <a:cs typeface="Raleway"/>
                <a:sym typeface="Raleway"/>
              </a:defRPr>
            </a:lvl4pPr>
            <a:lvl5pPr marL="2286000" lvl="4" indent="-400050" algn="l">
              <a:lnSpc>
                <a:spcPct val="90000"/>
              </a:lnSpc>
              <a:spcBef>
                <a:spcPts val="400"/>
              </a:spcBef>
              <a:spcAft>
                <a:spcPts val="0"/>
              </a:spcAft>
              <a:buClr>
                <a:schemeClr val="dk1"/>
              </a:buClr>
              <a:buSzPts val="2700"/>
              <a:buChar char="○"/>
              <a:defRPr sz="2700" b="1">
                <a:latin typeface="Raleway"/>
                <a:ea typeface="Raleway"/>
                <a:cs typeface="Raleway"/>
                <a:sym typeface="Raleway"/>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1600"/>
              </a:spcAft>
              <a:buClr>
                <a:schemeClr val="dk1"/>
              </a:buClr>
              <a:buSzPts val="1400"/>
              <a:buChar char="■"/>
              <a:defRPr/>
            </a:lvl9pPr>
          </a:lstStyle>
          <a:p>
            <a:endParaRPr/>
          </a:p>
        </p:txBody>
      </p:sp>
      <p:pic>
        <p:nvPicPr>
          <p:cNvPr id="49" name="Google Shape;49;g1bc29092e63_1_139"/>
          <p:cNvPicPr preferRelativeResize="0"/>
          <p:nvPr/>
        </p:nvPicPr>
        <p:blipFill rotWithShape="1">
          <a:blip r:embed="rId2">
            <a:alphaModFix/>
          </a:blip>
          <a:srcRect/>
          <a:stretch/>
        </p:blipFill>
        <p:spPr>
          <a:xfrm>
            <a:off x="145960" y="4620809"/>
            <a:ext cx="1201364" cy="495400"/>
          </a:xfrm>
          <a:prstGeom prst="rect">
            <a:avLst/>
          </a:prstGeom>
          <a:noFill/>
          <a:ln>
            <a:noFill/>
          </a:ln>
        </p:spPr>
      </p:pic>
      <p:sp>
        <p:nvSpPr>
          <p:cNvPr id="50" name="Google Shape;50;g1bc29092e63_1_139"/>
          <p:cNvSpPr txBox="1">
            <a:spLocks noGrp="1"/>
          </p:cNvSpPr>
          <p:nvPr>
            <p:ph type="body" idx="2"/>
          </p:nvPr>
        </p:nvSpPr>
        <p:spPr>
          <a:xfrm>
            <a:off x="236053" y="1054444"/>
            <a:ext cx="8479200" cy="32634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Clr>
                <a:schemeClr val="dk1"/>
              </a:buClr>
              <a:buSzPts val="2100"/>
              <a:buChar char="●"/>
              <a:defRPr>
                <a:latin typeface="Calibri"/>
                <a:ea typeface="Calibri"/>
                <a:cs typeface="Calibri"/>
                <a:sym typeface="Calibri"/>
              </a:defRPr>
            </a:lvl1pPr>
            <a:lvl2pPr marL="914400" lvl="1" indent="-342900" algn="l">
              <a:lnSpc>
                <a:spcPct val="90000"/>
              </a:lnSpc>
              <a:spcBef>
                <a:spcPts val="400"/>
              </a:spcBef>
              <a:spcAft>
                <a:spcPts val="0"/>
              </a:spcAft>
              <a:buClr>
                <a:schemeClr val="dk1"/>
              </a:buClr>
              <a:buSzPts val="1800"/>
              <a:buChar char="○"/>
              <a:defRPr>
                <a:latin typeface="Calibri"/>
                <a:ea typeface="Calibri"/>
                <a:cs typeface="Calibri"/>
                <a:sym typeface="Calibri"/>
              </a:defRPr>
            </a:lvl2pPr>
            <a:lvl3pPr marL="1371600" lvl="2" indent="-323850" algn="l">
              <a:lnSpc>
                <a:spcPct val="90000"/>
              </a:lnSpc>
              <a:spcBef>
                <a:spcPts val="400"/>
              </a:spcBef>
              <a:spcAft>
                <a:spcPts val="0"/>
              </a:spcAft>
              <a:buClr>
                <a:schemeClr val="dk1"/>
              </a:buClr>
              <a:buSzPts val="1500"/>
              <a:buChar char="■"/>
              <a:defRPr>
                <a:latin typeface="Calibri"/>
                <a:ea typeface="Calibri"/>
                <a:cs typeface="Calibri"/>
                <a:sym typeface="Calibri"/>
              </a:defRPr>
            </a:lvl3pPr>
            <a:lvl4pPr marL="1828800" lvl="3" indent="-317500" algn="l">
              <a:lnSpc>
                <a:spcPct val="90000"/>
              </a:lnSpc>
              <a:spcBef>
                <a:spcPts val="400"/>
              </a:spcBef>
              <a:spcAft>
                <a:spcPts val="0"/>
              </a:spcAft>
              <a:buClr>
                <a:schemeClr val="dk1"/>
              </a:buClr>
              <a:buSzPts val="1400"/>
              <a:buChar char="●"/>
              <a:defRPr>
                <a:latin typeface="Calibri"/>
                <a:ea typeface="Calibri"/>
                <a:cs typeface="Calibri"/>
                <a:sym typeface="Calibri"/>
              </a:defRPr>
            </a:lvl4pPr>
            <a:lvl5pPr marL="2286000" lvl="4" indent="-317500" algn="l">
              <a:lnSpc>
                <a:spcPct val="90000"/>
              </a:lnSpc>
              <a:spcBef>
                <a:spcPts val="400"/>
              </a:spcBef>
              <a:spcAft>
                <a:spcPts val="0"/>
              </a:spcAft>
              <a:buClr>
                <a:schemeClr val="dk1"/>
              </a:buClr>
              <a:buSzPts val="1400"/>
              <a:buChar char="○"/>
              <a:defRPr>
                <a:latin typeface="Calibri"/>
                <a:ea typeface="Calibri"/>
                <a:cs typeface="Calibri"/>
                <a:sym typeface="Calibri"/>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1600"/>
              </a:spcAft>
              <a:buClr>
                <a:schemeClr val="dk1"/>
              </a:buClr>
              <a:buSzPts val="1400"/>
              <a:buChar char="■"/>
              <a:defRPr/>
            </a:lvl9pPr>
          </a:lstStyle>
          <a:p>
            <a:endParaRPr/>
          </a:p>
        </p:txBody>
      </p:sp>
      <p:sp>
        <p:nvSpPr>
          <p:cNvPr id="51" name="Google Shape;51;g1bc29092e63_1_139"/>
          <p:cNvSpPr txBox="1"/>
          <p:nvPr/>
        </p:nvSpPr>
        <p:spPr>
          <a:xfrm>
            <a:off x="7783236" y="4879453"/>
            <a:ext cx="12147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it-IT" sz="900" b="0" i="0" u="none" strike="noStrike" cap="none">
                <a:solidFill>
                  <a:srgbClr val="7F7F7F"/>
                </a:solidFill>
                <a:latin typeface="Calibri"/>
                <a:ea typeface="Calibri"/>
                <a:cs typeface="Calibri"/>
                <a:sym typeface="Calibri"/>
              </a:rPr>
              <a:t>©Politecnico di Milano</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003F37"/>
        </a:solidFill>
        <a:effectLst/>
      </p:bgPr>
    </p:bg>
    <p:spTree>
      <p:nvGrpSpPr>
        <p:cNvPr id="1" name="Shape 5"/>
        <p:cNvGrpSpPr/>
        <p:nvPr/>
      </p:nvGrpSpPr>
      <p:grpSpPr>
        <a:xfrm>
          <a:off x="0" y="0"/>
          <a:ext cx="0" cy="0"/>
          <a:chOff x="0" y="0"/>
          <a:chExt cx="0" cy="0"/>
        </a:xfrm>
      </p:grpSpPr>
      <p:sp>
        <p:nvSpPr>
          <p:cNvPr id="6" name="Google Shape;6;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911">
          <p15:clr>
            <a:srgbClr val="F26B43"/>
          </p15:clr>
        </p15:guide>
        <p15:guide id="2" orient="horz" pos="663">
          <p15:clr>
            <a:srgbClr val="F26B43"/>
          </p15:clr>
        </p15:guide>
        <p15:guide id="3" orient="horz" pos="2914">
          <p15:clr>
            <a:srgbClr val="F26B43"/>
          </p15:clr>
        </p15:guide>
        <p15:guide id="4" pos="196">
          <p15:clr>
            <a:srgbClr val="F26B43"/>
          </p15:clr>
        </p15:guide>
        <p15:guide id="5" pos="55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Google Shape;63;p9"/>
          <p:cNvSpPr txBox="1"/>
          <p:nvPr/>
        </p:nvSpPr>
        <p:spPr>
          <a:xfrm>
            <a:off x="322120" y="2419725"/>
            <a:ext cx="8499757" cy="749812"/>
          </a:xfrm>
          <a:prstGeom prst="rect">
            <a:avLst/>
          </a:prstGeom>
          <a:noFill/>
          <a:ln>
            <a:noFill/>
          </a:ln>
        </p:spPr>
        <p:txBody>
          <a:bodyPr spcFirstLastPara="1" wrap="square" lIns="36000" tIns="36000" rIns="36000" bIns="360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it-IT" sz="4400" b="1" i="0" u="none" strike="noStrike" cap="none">
                <a:solidFill>
                  <a:schemeClr val="lt1"/>
                </a:solidFill>
                <a:latin typeface="Proxima Nova"/>
                <a:ea typeface="Proxima Nova"/>
                <a:cs typeface="Proxima Nova"/>
                <a:sym typeface="Proxima Nova"/>
              </a:rPr>
              <a:t>B-education: Idee che valgono</a:t>
            </a:r>
            <a:endParaRPr sz="1400" b="0" i="0" u="none" strike="noStrike" cap="none">
              <a:solidFill>
                <a:srgbClr val="000000"/>
              </a:solidFill>
              <a:latin typeface="Proxima Nova"/>
              <a:ea typeface="Proxima Nova"/>
              <a:cs typeface="Proxima Nova"/>
              <a:sym typeface="Proxima Nova"/>
            </a:endParaRPr>
          </a:p>
        </p:txBody>
      </p:sp>
      <p:pic>
        <p:nvPicPr>
          <p:cNvPr id="65" name="Google Shape;65;p9"/>
          <p:cNvPicPr preferRelativeResize="0"/>
          <p:nvPr/>
        </p:nvPicPr>
        <p:blipFill rotWithShape="1">
          <a:blip r:embed="rId3">
            <a:alphaModFix/>
          </a:blip>
          <a:srcRect/>
          <a:stretch/>
        </p:blipFill>
        <p:spPr>
          <a:xfrm>
            <a:off x="4043363" y="651942"/>
            <a:ext cx="1057275" cy="1495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grpSp>
        <p:nvGrpSpPr>
          <p:cNvPr id="3" name="Group 2">
            <a:extLst>
              <a:ext uri="{FF2B5EF4-FFF2-40B4-BE49-F238E27FC236}">
                <a16:creationId xmlns:a16="http://schemas.microsoft.com/office/drawing/2014/main" id="{94DCFBD5-B6C7-CC8F-F11D-4F6D6BC2B7E6}"/>
              </a:ext>
            </a:extLst>
          </p:cNvPr>
          <p:cNvGrpSpPr/>
          <p:nvPr/>
        </p:nvGrpSpPr>
        <p:grpSpPr>
          <a:xfrm>
            <a:off x="853572" y="335749"/>
            <a:ext cx="7563634" cy="4268260"/>
            <a:chOff x="853572" y="205824"/>
            <a:chExt cx="7563634" cy="4695086"/>
          </a:xfrm>
        </p:grpSpPr>
        <p:sp>
          <p:nvSpPr>
            <p:cNvPr id="901" name="Google Shape;901;p173"/>
            <p:cNvSpPr/>
            <p:nvPr/>
          </p:nvSpPr>
          <p:spPr>
            <a:xfrm>
              <a:off x="853573" y="1026616"/>
              <a:ext cx="1451067" cy="2278447"/>
            </a:xfrm>
            <a:prstGeom prst="rect">
              <a:avLst/>
            </a:prstGeom>
            <a:solidFill>
              <a:srgbClr val="003F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mj-lt"/>
                <a:sym typeface="Arial"/>
              </a:endParaRPr>
            </a:p>
          </p:txBody>
        </p:sp>
        <p:sp>
          <p:nvSpPr>
            <p:cNvPr id="902" name="Google Shape;902;p173"/>
            <p:cNvSpPr txBox="1"/>
            <p:nvPr/>
          </p:nvSpPr>
          <p:spPr>
            <a:xfrm>
              <a:off x="890832" y="1051810"/>
              <a:ext cx="1244843" cy="507786"/>
            </a:xfrm>
            <a:prstGeom prst="rect">
              <a:avLst/>
            </a:prstGeom>
            <a:solidFill>
              <a:srgbClr val="003F37"/>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200" b="1" i="0" u="none" strike="noStrike" cap="none">
                  <a:solidFill>
                    <a:schemeClr val="lt1"/>
                  </a:solidFill>
                  <a:latin typeface="+mj-lt"/>
                  <a:sym typeface="Arial"/>
                </a:rPr>
                <a:t>6. Key Partners</a:t>
              </a:r>
              <a:endParaRPr>
                <a:latin typeface="+mj-lt"/>
              </a:endParaRPr>
            </a:p>
          </p:txBody>
        </p:sp>
        <p:sp>
          <p:nvSpPr>
            <p:cNvPr id="903" name="Google Shape;903;p173"/>
            <p:cNvSpPr txBox="1"/>
            <p:nvPr/>
          </p:nvSpPr>
          <p:spPr>
            <a:xfrm>
              <a:off x="907761" y="1430825"/>
              <a:ext cx="1324403" cy="520483"/>
            </a:xfrm>
            <a:prstGeom prst="rect">
              <a:avLst/>
            </a:prstGeom>
            <a:solidFill>
              <a:srgbClr val="003F37"/>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825" b="0" i="1" u="none" strike="noStrike" cap="none">
                  <a:solidFill>
                    <a:schemeClr val="lt1"/>
                  </a:solidFill>
                  <a:latin typeface="+mj-lt"/>
                  <a:sym typeface="Arial"/>
                </a:rPr>
                <a:t>What are your key partners to get competitive advantage?</a:t>
              </a:r>
              <a:endParaRPr sz="825" b="0" i="1" u="none" strike="noStrike" cap="none">
                <a:solidFill>
                  <a:schemeClr val="lt1"/>
                </a:solidFill>
                <a:latin typeface="+mj-lt"/>
                <a:sym typeface="Arial"/>
              </a:endParaRPr>
            </a:p>
          </p:txBody>
        </p:sp>
        <p:sp>
          <p:nvSpPr>
            <p:cNvPr id="904" name="Google Shape;904;p173"/>
            <p:cNvSpPr/>
            <p:nvPr/>
          </p:nvSpPr>
          <p:spPr>
            <a:xfrm>
              <a:off x="2384200" y="1016210"/>
              <a:ext cx="1451067" cy="1118411"/>
            </a:xfrm>
            <a:prstGeom prst="rect">
              <a:avLst/>
            </a:prstGeom>
            <a:solidFill>
              <a:srgbClr val="003F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mj-lt"/>
                <a:sym typeface="Arial"/>
              </a:endParaRPr>
            </a:p>
          </p:txBody>
        </p:sp>
        <p:sp>
          <p:nvSpPr>
            <p:cNvPr id="905" name="Google Shape;905;p173"/>
            <p:cNvSpPr txBox="1"/>
            <p:nvPr/>
          </p:nvSpPr>
          <p:spPr>
            <a:xfrm>
              <a:off x="2421459" y="1041403"/>
              <a:ext cx="1368650" cy="304655"/>
            </a:xfrm>
            <a:prstGeom prst="rect">
              <a:avLst/>
            </a:prstGeom>
            <a:solidFill>
              <a:srgbClr val="003F37"/>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200" b="1" i="0" u="none" strike="noStrike" cap="none" dirty="0">
                  <a:solidFill>
                    <a:schemeClr val="lt1"/>
                  </a:solidFill>
                  <a:latin typeface="+mj-lt"/>
                  <a:sym typeface="Arial"/>
                </a:rPr>
                <a:t>7. Key Activities</a:t>
              </a:r>
              <a:endParaRPr dirty="0">
                <a:latin typeface="+mj-lt"/>
              </a:endParaRPr>
            </a:p>
          </p:txBody>
        </p:sp>
        <p:sp>
          <p:nvSpPr>
            <p:cNvPr id="906" name="Google Shape;906;p173"/>
            <p:cNvSpPr txBox="1"/>
            <p:nvPr/>
          </p:nvSpPr>
          <p:spPr>
            <a:xfrm>
              <a:off x="2438387" y="1420417"/>
              <a:ext cx="1227915" cy="520483"/>
            </a:xfrm>
            <a:prstGeom prst="rect">
              <a:avLst/>
            </a:prstGeom>
            <a:solidFill>
              <a:srgbClr val="003F37"/>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825" b="0" i="1" u="none" strike="noStrike" cap="none">
                  <a:solidFill>
                    <a:schemeClr val="lt1"/>
                  </a:solidFill>
                  <a:latin typeface="+mj-lt"/>
                  <a:sym typeface="Arial"/>
                </a:rPr>
                <a:t>What are the key steps to move ahead to your customers?</a:t>
              </a:r>
              <a:endParaRPr sz="825" b="0" i="1" u="none" strike="noStrike" cap="none">
                <a:solidFill>
                  <a:schemeClr val="lt1"/>
                </a:solidFill>
                <a:latin typeface="+mj-lt"/>
                <a:sym typeface="Arial"/>
              </a:endParaRPr>
            </a:p>
          </p:txBody>
        </p:sp>
        <p:sp>
          <p:nvSpPr>
            <p:cNvPr id="907" name="Google Shape;907;p173"/>
            <p:cNvSpPr/>
            <p:nvPr/>
          </p:nvSpPr>
          <p:spPr>
            <a:xfrm>
              <a:off x="3904887" y="1026616"/>
              <a:ext cx="1451067" cy="2278447"/>
            </a:xfrm>
            <a:prstGeom prst="rect">
              <a:avLst/>
            </a:prstGeom>
            <a:solidFill>
              <a:srgbClr val="003F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mj-lt"/>
                <a:sym typeface="Arial"/>
              </a:endParaRPr>
            </a:p>
          </p:txBody>
        </p:sp>
        <p:sp>
          <p:nvSpPr>
            <p:cNvPr id="908" name="Google Shape;908;p173"/>
            <p:cNvSpPr txBox="1"/>
            <p:nvPr/>
          </p:nvSpPr>
          <p:spPr>
            <a:xfrm>
              <a:off x="3942146" y="1051810"/>
              <a:ext cx="1334341" cy="507786"/>
            </a:xfrm>
            <a:prstGeom prst="rect">
              <a:avLst/>
            </a:prstGeom>
            <a:solidFill>
              <a:srgbClr val="003F37"/>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200" b="1" i="0" u="none" strike="noStrike" cap="none">
                  <a:solidFill>
                    <a:schemeClr val="lt1"/>
                  </a:solidFill>
                  <a:latin typeface="+mj-lt"/>
                  <a:sym typeface="Arial"/>
                </a:rPr>
                <a:t>1. Value proposition</a:t>
              </a:r>
              <a:endParaRPr>
                <a:latin typeface="+mj-lt"/>
              </a:endParaRPr>
            </a:p>
          </p:txBody>
        </p:sp>
        <p:sp>
          <p:nvSpPr>
            <p:cNvPr id="909" name="Google Shape;909;p173"/>
            <p:cNvSpPr txBox="1"/>
            <p:nvPr/>
          </p:nvSpPr>
          <p:spPr>
            <a:xfrm>
              <a:off x="3959074" y="1549627"/>
              <a:ext cx="1307474" cy="380829"/>
            </a:xfrm>
            <a:prstGeom prst="rect">
              <a:avLst/>
            </a:prstGeom>
            <a:solidFill>
              <a:srgbClr val="003F37"/>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825" b="0" i="1" u="none" strike="noStrike" cap="none">
                  <a:solidFill>
                    <a:schemeClr val="lt1"/>
                  </a:solidFill>
                  <a:latin typeface="+mj-lt"/>
                  <a:sym typeface="Arial"/>
                </a:rPr>
                <a:t>How will you satisfy your users ?</a:t>
              </a:r>
              <a:endParaRPr sz="825" b="0" i="1" u="none" strike="noStrike" cap="none">
                <a:solidFill>
                  <a:schemeClr val="lt1"/>
                </a:solidFill>
                <a:latin typeface="+mj-lt"/>
                <a:sym typeface="Arial"/>
              </a:endParaRPr>
            </a:p>
          </p:txBody>
        </p:sp>
        <p:sp>
          <p:nvSpPr>
            <p:cNvPr id="910" name="Google Shape;910;p173"/>
            <p:cNvSpPr/>
            <p:nvPr/>
          </p:nvSpPr>
          <p:spPr>
            <a:xfrm>
              <a:off x="6966139" y="1026616"/>
              <a:ext cx="1451067" cy="2278447"/>
            </a:xfrm>
            <a:prstGeom prst="rect">
              <a:avLst/>
            </a:prstGeom>
            <a:solidFill>
              <a:srgbClr val="003F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mj-lt"/>
                <a:sym typeface="Arial"/>
              </a:endParaRPr>
            </a:p>
          </p:txBody>
        </p:sp>
        <p:sp>
          <p:nvSpPr>
            <p:cNvPr id="911" name="Google Shape;911;p173"/>
            <p:cNvSpPr txBox="1"/>
            <p:nvPr/>
          </p:nvSpPr>
          <p:spPr>
            <a:xfrm>
              <a:off x="7003397" y="1051810"/>
              <a:ext cx="1413808" cy="507786"/>
            </a:xfrm>
            <a:prstGeom prst="rect">
              <a:avLst/>
            </a:prstGeom>
            <a:solidFill>
              <a:srgbClr val="003F37"/>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200" b="1" i="0" u="none" strike="noStrike" cap="none" dirty="0">
                  <a:solidFill>
                    <a:schemeClr val="lt1"/>
                  </a:solidFill>
                  <a:latin typeface="+mj-lt"/>
                  <a:sym typeface="Arial"/>
                </a:rPr>
                <a:t>2. Users segments</a:t>
              </a:r>
              <a:endParaRPr sz="1200" b="1" i="0" u="none" strike="noStrike" cap="none" dirty="0">
                <a:solidFill>
                  <a:schemeClr val="lt1"/>
                </a:solidFill>
                <a:latin typeface="+mj-lt"/>
                <a:sym typeface="Arial"/>
              </a:endParaRPr>
            </a:p>
          </p:txBody>
        </p:sp>
        <p:sp>
          <p:nvSpPr>
            <p:cNvPr id="912" name="Google Shape;912;p173"/>
            <p:cNvSpPr txBox="1"/>
            <p:nvPr/>
          </p:nvSpPr>
          <p:spPr>
            <a:xfrm>
              <a:off x="7020326" y="1588262"/>
              <a:ext cx="1324403" cy="799790"/>
            </a:xfrm>
            <a:prstGeom prst="rect">
              <a:avLst/>
            </a:prstGeom>
            <a:solidFill>
              <a:srgbClr val="003F37"/>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825" b="0" i="1" u="none" strike="noStrike" cap="none" dirty="0">
                  <a:solidFill>
                    <a:schemeClr val="lt1"/>
                  </a:solidFill>
                  <a:latin typeface="+mj-lt"/>
                  <a:sym typeface="Arial"/>
                </a:rPr>
                <a:t>Who are your users? Describe your target audience in a couple of words.</a:t>
              </a:r>
              <a:endParaRPr sz="825" b="0" i="1" u="none" strike="noStrike" cap="none" dirty="0">
                <a:solidFill>
                  <a:schemeClr val="lt1"/>
                </a:solidFill>
                <a:latin typeface="+mj-lt"/>
                <a:sym typeface="Arial"/>
              </a:endParaRPr>
            </a:p>
            <a:p>
              <a:pPr marL="214313" marR="0" lvl="0" indent="-161925" algn="l" rtl="0">
                <a:lnSpc>
                  <a:spcPct val="100000"/>
                </a:lnSpc>
                <a:spcBef>
                  <a:spcPts val="0"/>
                </a:spcBef>
                <a:spcAft>
                  <a:spcPts val="0"/>
                </a:spcAft>
                <a:buClr>
                  <a:srgbClr val="000000"/>
                </a:buClr>
                <a:buSzPts val="825"/>
                <a:buFont typeface="Arial"/>
                <a:buNone/>
              </a:pPr>
              <a:endParaRPr sz="825" b="0" i="0" u="none" strike="noStrike" cap="none" dirty="0">
                <a:solidFill>
                  <a:schemeClr val="lt1"/>
                </a:solidFill>
                <a:latin typeface="+mj-lt"/>
                <a:sym typeface="Arial"/>
              </a:endParaRPr>
            </a:p>
          </p:txBody>
        </p:sp>
        <p:sp>
          <p:nvSpPr>
            <p:cNvPr id="913" name="Google Shape;913;p173"/>
            <p:cNvSpPr/>
            <p:nvPr/>
          </p:nvSpPr>
          <p:spPr>
            <a:xfrm>
              <a:off x="2384200" y="2252057"/>
              <a:ext cx="1451067" cy="1043648"/>
            </a:xfrm>
            <a:prstGeom prst="rect">
              <a:avLst/>
            </a:prstGeom>
            <a:solidFill>
              <a:srgbClr val="003F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mj-lt"/>
                <a:sym typeface="Arial"/>
              </a:endParaRPr>
            </a:p>
          </p:txBody>
        </p:sp>
        <p:sp>
          <p:nvSpPr>
            <p:cNvPr id="914" name="Google Shape;914;p173"/>
            <p:cNvSpPr txBox="1"/>
            <p:nvPr/>
          </p:nvSpPr>
          <p:spPr>
            <a:xfrm>
              <a:off x="2421459" y="2265820"/>
              <a:ext cx="1433778" cy="507786"/>
            </a:xfrm>
            <a:prstGeom prst="rect">
              <a:avLst/>
            </a:prstGeom>
            <a:solidFill>
              <a:srgbClr val="003F37"/>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200" b="1" i="0" u="none" strike="noStrike" cap="none" dirty="0">
                  <a:solidFill>
                    <a:schemeClr val="lt1"/>
                  </a:solidFill>
                  <a:latin typeface="+mj-lt"/>
                  <a:sym typeface="Arial"/>
                </a:rPr>
                <a:t>8. Key Resources</a:t>
              </a:r>
              <a:endParaRPr sz="1200" b="1" i="0" u="none" strike="noStrike" cap="none" dirty="0">
                <a:solidFill>
                  <a:schemeClr val="lt1"/>
                </a:solidFill>
                <a:latin typeface="+mj-lt"/>
                <a:sym typeface="Arial"/>
              </a:endParaRPr>
            </a:p>
          </p:txBody>
        </p:sp>
        <p:sp>
          <p:nvSpPr>
            <p:cNvPr id="915" name="Google Shape;915;p173"/>
            <p:cNvSpPr/>
            <p:nvPr/>
          </p:nvSpPr>
          <p:spPr>
            <a:xfrm>
              <a:off x="5435513" y="1016210"/>
              <a:ext cx="1451067" cy="1118411"/>
            </a:xfrm>
            <a:prstGeom prst="rect">
              <a:avLst/>
            </a:prstGeom>
            <a:solidFill>
              <a:srgbClr val="003F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mj-lt"/>
                <a:sym typeface="Arial"/>
              </a:endParaRPr>
            </a:p>
          </p:txBody>
        </p:sp>
        <p:sp>
          <p:nvSpPr>
            <p:cNvPr id="916" name="Google Shape;916;p173"/>
            <p:cNvSpPr txBox="1"/>
            <p:nvPr/>
          </p:nvSpPr>
          <p:spPr>
            <a:xfrm>
              <a:off x="5472772" y="1041402"/>
              <a:ext cx="1244843" cy="507786"/>
            </a:xfrm>
            <a:prstGeom prst="rect">
              <a:avLst/>
            </a:prstGeom>
            <a:solidFill>
              <a:srgbClr val="003F37"/>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200" b="1" i="0" u="none" strike="noStrike" cap="none">
                  <a:solidFill>
                    <a:schemeClr val="lt1"/>
                  </a:solidFill>
                  <a:latin typeface="+mj-lt"/>
                  <a:sym typeface="Arial"/>
                </a:rPr>
                <a:t>4. Users relationship</a:t>
              </a:r>
              <a:endParaRPr sz="1200" b="1" i="0" u="none" strike="noStrike" cap="none">
                <a:solidFill>
                  <a:schemeClr val="lt1"/>
                </a:solidFill>
                <a:latin typeface="+mj-lt"/>
                <a:sym typeface="Arial"/>
              </a:endParaRPr>
            </a:p>
          </p:txBody>
        </p:sp>
        <p:sp>
          <p:nvSpPr>
            <p:cNvPr id="917" name="Google Shape;917;p173"/>
            <p:cNvSpPr txBox="1"/>
            <p:nvPr/>
          </p:nvSpPr>
          <p:spPr>
            <a:xfrm>
              <a:off x="5489700" y="1567548"/>
              <a:ext cx="1244843" cy="520483"/>
            </a:xfrm>
            <a:prstGeom prst="rect">
              <a:avLst/>
            </a:prstGeom>
            <a:solidFill>
              <a:srgbClr val="003F37"/>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825" b="0" i="1" u="none" strike="noStrike" cap="none" dirty="0">
                  <a:solidFill>
                    <a:schemeClr val="lt1"/>
                  </a:solidFill>
                  <a:latin typeface="+mj-lt"/>
                  <a:sym typeface="Arial"/>
                </a:rPr>
                <a:t>How often will you interact with your users?</a:t>
              </a:r>
              <a:endParaRPr sz="825" b="0" i="0" u="none" strike="noStrike" cap="none" dirty="0">
                <a:solidFill>
                  <a:schemeClr val="lt1"/>
                </a:solidFill>
                <a:latin typeface="+mj-lt"/>
                <a:sym typeface="Arial"/>
              </a:endParaRPr>
            </a:p>
          </p:txBody>
        </p:sp>
        <p:sp>
          <p:nvSpPr>
            <p:cNvPr id="918" name="Google Shape;918;p173"/>
            <p:cNvSpPr/>
            <p:nvPr/>
          </p:nvSpPr>
          <p:spPr>
            <a:xfrm>
              <a:off x="5435513" y="2252057"/>
              <a:ext cx="1451067" cy="1043648"/>
            </a:xfrm>
            <a:prstGeom prst="rect">
              <a:avLst/>
            </a:prstGeom>
            <a:solidFill>
              <a:srgbClr val="003F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mj-lt"/>
                <a:sym typeface="Arial"/>
              </a:endParaRPr>
            </a:p>
          </p:txBody>
        </p:sp>
        <p:sp>
          <p:nvSpPr>
            <p:cNvPr id="919" name="Google Shape;919;p173"/>
            <p:cNvSpPr txBox="1"/>
            <p:nvPr/>
          </p:nvSpPr>
          <p:spPr>
            <a:xfrm>
              <a:off x="5472772" y="2277250"/>
              <a:ext cx="1244843" cy="304655"/>
            </a:xfrm>
            <a:prstGeom prst="rect">
              <a:avLst/>
            </a:prstGeom>
            <a:solidFill>
              <a:srgbClr val="003F37"/>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200" b="1" i="0" u="none" strike="noStrike" cap="none">
                  <a:solidFill>
                    <a:schemeClr val="lt1"/>
                  </a:solidFill>
                  <a:latin typeface="+mj-lt"/>
                  <a:sym typeface="Arial"/>
                </a:rPr>
                <a:t>3. Channels</a:t>
              </a:r>
              <a:endParaRPr sz="1200" b="1" i="0" u="none" strike="noStrike" cap="none">
                <a:solidFill>
                  <a:schemeClr val="lt1"/>
                </a:solidFill>
                <a:latin typeface="+mj-lt"/>
                <a:sym typeface="Arial"/>
              </a:endParaRPr>
            </a:p>
          </p:txBody>
        </p:sp>
        <p:sp>
          <p:nvSpPr>
            <p:cNvPr id="920" name="Google Shape;920;p173"/>
            <p:cNvSpPr txBox="1"/>
            <p:nvPr/>
          </p:nvSpPr>
          <p:spPr>
            <a:xfrm>
              <a:off x="5489700" y="2656265"/>
              <a:ext cx="1347230" cy="520483"/>
            </a:xfrm>
            <a:prstGeom prst="rect">
              <a:avLst/>
            </a:prstGeom>
            <a:solidFill>
              <a:srgbClr val="003F37"/>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825" b="0" i="1" u="none" strike="noStrike" cap="none">
                  <a:solidFill>
                    <a:schemeClr val="lt1"/>
                  </a:solidFill>
                  <a:latin typeface="+mj-lt"/>
                  <a:sym typeface="Arial"/>
                </a:rPr>
                <a:t>How are you going to reach your users?</a:t>
              </a:r>
              <a:endParaRPr sz="825" b="0" i="1" u="none" strike="noStrike" cap="none">
                <a:solidFill>
                  <a:schemeClr val="lt1"/>
                </a:solidFill>
                <a:latin typeface="+mj-lt"/>
                <a:sym typeface="Arial"/>
              </a:endParaRPr>
            </a:p>
            <a:p>
              <a:pPr marL="214313" marR="0" lvl="0" indent="-161925" algn="l" rtl="0">
                <a:lnSpc>
                  <a:spcPct val="100000"/>
                </a:lnSpc>
                <a:spcBef>
                  <a:spcPts val="0"/>
                </a:spcBef>
                <a:spcAft>
                  <a:spcPts val="0"/>
                </a:spcAft>
                <a:buClr>
                  <a:srgbClr val="000000"/>
                </a:buClr>
                <a:buSzPts val="825"/>
                <a:buFont typeface="Arial"/>
                <a:buNone/>
              </a:pPr>
              <a:endParaRPr sz="825" b="0" i="1" u="none" strike="noStrike" cap="none">
                <a:solidFill>
                  <a:schemeClr val="lt1"/>
                </a:solidFill>
                <a:latin typeface="+mj-lt"/>
                <a:sym typeface="Arial"/>
              </a:endParaRPr>
            </a:p>
          </p:txBody>
        </p:sp>
        <p:sp>
          <p:nvSpPr>
            <p:cNvPr id="921" name="Google Shape;921;p173"/>
            <p:cNvSpPr/>
            <p:nvPr/>
          </p:nvSpPr>
          <p:spPr>
            <a:xfrm>
              <a:off x="853573" y="3371934"/>
              <a:ext cx="3717190" cy="767519"/>
            </a:xfrm>
            <a:prstGeom prst="rect">
              <a:avLst/>
            </a:prstGeom>
            <a:solidFill>
              <a:srgbClr val="003F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mj-lt"/>
                <a:sym typeface="Arial"/>
              </a:endParaRPr>
            </a:p>
          </p:txBody>
        </p:sp>
        <p:sp>
          <p:nvSpPr>
            <p:cNvPr id="922" name="Google Shape;922;p173"/>
            <p:cNvSpPr txBox="1"/>
            <p:nvPr/>
          </p:nvSpPr>
          <p:spPr>
            <a:xfrm>
              <a:off x="890832" y="3397126"/>
              <a:ext cx="1244843" cy="507786"/>
            </a:xfrm>
            <a:prstGeom prst="rect">
              <a:avLst/>
            </a:prstGeom>
            <a:solidFill>
              <a:srgbClr val="003F37"/>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200" b="1" i="0" u="none" strike="noStrike" cap="none">
                  <a:solidFill>
                    <a:schemeClr val="lt1"/>
                  </a:solidFill>
                  <a:latin typeface="+mj-lt"/>
                  <a:sym typeface="Arial"/>
                </a:rPr>
                <a:t>9. Cost Structure</a:t>
              </a:r>
              <a:endParaRPr sz="1200" b="1" i="0" u="none" strike="noStrike" cap="none">
                <a:solidFill>
                  <a:schemeClr val="lt1"/>
                </a:solidFill>
                <a:latin typeface="+mj-lt"/>
                <a:sym typeface="Arial"/>
              </a:endParaRPr>
            </a:p>
          </p:txBody>
        </p:sp>
        <p:sp>
          <p:nvSpPr>
            <p:cNvPr id="923" name="Google Shape;923;p173"/>
            <p:cNvSpPr txBox="1"/>
            <p:nvPr/>
          </p:nvSpPr>
          <p:spPr>
            <a:xfrm>
              <a:off x="907760" y="3882806"/>
              <a:ext cx="3120376" cy="241175"/>
            </a:xfrm>
            <a:prstGeom prst="rect">
              <a:avLst/>
            </a:prstGeom>
            <a:solidFill>
              <a:srgbClr val="003F37"/>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825" b="0" i="1" u="none" strike="noStrike" cap="none">
                  <a:solidFill>
                    <a:schemeClr val="lt1"/>
                  </a:solidFill>
                  <a:latin typeface="+mj-lt"/>
                  <a:ea typeface="Calibri"/>
                  <a:cs typeface="Calibri"/>
                  <a:sym typeface="Calibri"/>
                </a:rPr>
                <a:t>What are the intended cost that you forecast to have?</a:t>
              </a:r>
              <a:endParaRPr sz="825" b="0" i="0" u="none" strike="noStrike" cap="none">
                <a:solidFill>
                  <a:schemeClr val="lt1"/>
                </a:solidFill>
                <a:latin typeface="+mj-lt"/>
                <a:sym typeface="Arial"/>
              </a:endParaRPr>
            </a:p>
          </p:txBody>
        </p:sp>
        <p:sp>
          <p:nvSpPr>
            <p:cNvPr id="924" name="Google Shape;924;p173"/>
            <p:cNvSpPr/>
            <p:nvPr/>
          </p:nvSpPr>
          <p:spPr>
            <a:xfrm>
              <a:off x="4700016" y="3371934"/>
              <a:ext cx="3717190" cy="767519"/>
            </a:xfrm>
            <a:prstGeom prst="rect">
              <a:avLst/>
            </a:prstGeom>
            <a:solidFill>
              <a:srgbClr val="003F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mj-lt"/>
                <a:sym typeface="Arial"/>
              </a:endParaRPr>
            </a:p>
          </p:txBody>
        </p:sp>
        <p:sp>
          <p:nvSpPr>
            <p:cNvPr id="925" name="Google Shape;925;p173"/>
            <p:cNvSpPr txBox="1"/>
            <p:nvPr/>
          </p:nvSpPr>
          <p:spPr>
            <a:xfrm>
              <a:off x="4737276" y="3397126"/>
              <a:ext cx="1776089" cy="304655"/>
            </a:xfrm>
            <a:prstGeom prst="rect">
              <a:avLst/>
            </a:prstGeom>
            <a:solidFill>
              <a:srgbClr val="003F37"/>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200" b="1" i="0" u="none" strike="noStrike" cap="none">
                  <a:solidFill>
                    <a:schemeClr val="lt1"/>
                  </a:solidFill>
                  <a:latin typeface="+mj-lt"/>
                  <a:sym typeface="Arial"/>
                </a:rPr>
                <a:t>5. Revenue Streams</a:t>
              </a:r>
              <a:endParaRPr>
                <a:latin typeface="+mj-lt"/>
              </a:endParaRPr>
            </a:p>
          </p:txBody>
        </p:sp>
        <p:sp>
          <p:nvSpPr>
            <p:cNvPr id="926" name="Google Shape;926;p173"/>
            <p:cNvSpPr txBox="1"/>
            <p:nvPr/>
          </p:nvSpPr>
          <p:spPr>
            <a:xfrm>
              <a:off x="4737276" y="3662346"/>
              <a:ext cx="3362690" cy="380829"/>
            </a:xfrm>
            <a:prstGeom prst="rect">
              <a:avLst/>
            </a:prstGeom>
            <a:solidFill>
              <a:srgbClr val="003F37"/>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825" b="0" i="1" u="none" strike="noStrike" cap="none">
                  <a:solidFill>
                    <a:schemeClr val="lt1"/>
                  </a:solidFill>
                  <a:latin typeface="+mj-lt"/>
                  <a:ea typeface="Calibri"/>
                  <a:cs typeface="Calibri"/>
                  <a:sym typeface="Calibri"/>
                </a:rPr>
                <a:t>What could be the revenues streams? Divide it in tangible (money or benefits…) and intangible (reputation, users's engagements…)</a:t>
              </a:r>
              <a:endParaRPr>
                <a:latin typeface="+mj-lt"/>
              </a:endParaRPr>
            </a:p>
          </p:txBody>
        </p:sp>
        <p:sp>
          <p:nvSpPr>
            <p:cNvPr id="927" name="Google Shape;927;p173"/>
            <p:cNvSpPr/>
            <p:nvPr/>
          </p:nvSpPr>
          <p:spPr>
            <a:xfrm>
              <a:off x="853572" y="4206324"/>
              <a:ext cx="7555304" cy="694586"/>
            </a:xfrm>
            <a:prstGeom prst="rect">
              <a:avLst/>
            </a:prstGeom>
            <a:solidFill>
              <a:srgbClr val="003F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mj-lt"/>
                <a:sym typeface="Arial"/>
              </a:endParaRPr>
            </a:p>
          </p:txBody>
        </p:sp>
        <p:sp>
          <p:nvSpPr>
            <p:cNvPr id="928" name="Google Shape;928;p173"/>
            <p:cNvSpPr txBox="1"/>
            <p:nvPr/>
          </p:nvSpPr>
          <p:spPr>
            <a:xfrm>
              <a:off x="890832" y="4231516"/>
              <a:ext cx="2775469" cy="304655"/>
            </a:xfrm>
            <a:prstGeom prst="rect">
              <a:avLst/>
            </a:prstGeom>
            <a:solidFill>
              <a:srgbClr val="003F37"/>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200" b="1" i="0" u="none" strike="noStrike" cap="none">
                  <a:solidFill>
                    <a:schemeClr val="lt1"/>
                  </a:solidFill>
                  <a:latin typeface="+mj-lt"/>
                  <a:sym typeface="Arial"/>
                </a:rPr>
                <a:t>12. Intended Impact</a:t>
              </a:r>
              <a:endParaRPr>
                <a:latin typeface="+mj-lt"/>
              </a:endParaRPr>
            </a:p>
          </p:txBody>
        </p:sp>
        <p:sp>
          <p:nvSpPr>
            <p:cNvPr id="929" name="Google Shape;929;p173"/>
            <p:cNvSpPr txBox="1"/>
            <p:nvPr/>
          </p:nvSpPr>
          <p:spPr>
            <a:xfrm>
              <a:off x="2438387" y="2509663"/>
              <a:ext cx="1227915" cy="520483"/>
            </a:xfrm>
            <a:prstGeom prst="rect">
              <a:avLst/>
            </a:prstGeom>
            <a:solidFill>
              <a:srgbClr val="003F37"/>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825" b="0" i="1" u="none" strike="noStrike" cap="none">
                  <a:solidFill>
                    <a:schemeClr val="lt1"/>
                  </a:solidFill>
                  <a:latin typeface="+mj-lt"/>
                  <a:sym typeface="Arial"/>
                </a:rPr>
                <a:t>What resources do you need to make your idea work?</a:t>
              </a:r>
              <a:endParaRPr sz="825" b="0" i="1" u="none" strike="noStrike" cap="none">
                <a:solidFill>
                  <a:schemeClr val="lt1"/>
                </a:solidFill>
                <a:latin typeface="+mj-lt"/>
                <a:sym typeface="Arial"/>
              </a:endParaRPr>
            </a:p>
          </p:txBody>
        </p:sp>
        <p:sp>
          <p:nvSpPr>
            <p:cNvPr id="930" name="Google Shape;930;p173"/>
            <p:cNvSpPr/>
            <p:nvPr/>
          </p:nvSpPr>
          <p:spPr>
            <a:xfrm>
              <a:off x="853573" y="205824"/>
              <a:ext cx="3717190" cy="767519"/>
            </a:xfrm>
            <a:prstGeom prst="rect">
              <a:avLst/>
            </a:prstGeom>
            <a:solidFill>
              <a:srgbClr val="003F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mj-lt"/>
                <a:sym typeface="Arial"/>
              </a:endParaRPr>
            </a:p>
          </p:txBody>
        </p:sp>
        <p:sp>
          <p:nvSpPr>
            <p:cNvPr id="931" name="Google Shape;931;p173"/>
            <p:cNvSpPr txBox="1"/>
            <p:nvPr/>
          </p:nvSpPr>
          <p:spPr>
            <a:xfrm>
              <a:off x="890832" y="231016"/>
              <a:ext cx="2364983" cy="304655"/>
            </a:xfrm>
            <a:prstGeom prst="rect">
              <a:avLst/>
            </a:prstGeom>
            <a:solidFill>
              <a:srgbClr val="003F37"/>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200" b="1" i="0" u="none" strike="noStrike" cap="none">
                  <a:solidFill>
                    <a:schemeClr val="lt1"/>
                  </a:solidFill>
                  <a:latin typeface="+mj-lt"/>
                  <a:sym typeface="Arial"/>
                </a:rPr>
                <a:t>10. Problem Statement</a:t>
              </a:r>
              <a:endParaRPr>
                <a:latin typeface="+mj-lt"/>
              </a:endParaRPr>
            </a:p>
          </p:txBody>
        </p:sp>
        <p:sp>
          <p:nvSpPr>
            <p:cNvPr id="932" name="Google Shape;932;p173"/>
            <p:cNvSpPr txBox="1"/>
            <p:nvPr/>
          </p:nvSpPr>
          <p:spPr>
            <a:xfrm>
              <a:off x="907760" y="523220"/>
              <a:ext cx="3120376" cy="380829"/>
            </a:xfrm>
            <a:prstGeom prst="rect">
              <a:avLst/>
            </a:prstGeom>
            <a:solidFill>
              <a:srgbClr val="003F37"/>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825" b="0" i="1" u="none" strike="noStrike" cap="none">
                  <a:solidFill>
                    <a:schemeClr val="lt1"/>
                  </a:solidFill>
                  <a:latin typeface="+mj-lt"/>
                  <a:sym typeface="Arial"/>
                </a:rPr>
                <a:t>What problem(s) do you want to find a solution to? </a:t>
              </a:r>
              <a:endParaRPr sz="825" b="0" i="0" u="none" strike="noStrike" cap="none">
                <a:solidFill>
                  <a:schemeClr val="lt1"/>
                </a:solidFill>
                <a:latin typeface="+mj-lt"/>
                <a:sym typeface="Arial"/>
              </a:endParaRPr>
            </a:p>
            <a:p>
              <a:pPr marL="214313" marR="0" lvl="0" indent="-161925" algn="l" rtl="0">
                <a:lnSpc>
                  <a:spcPct val="100000"/>
                </a:lnSpc>
                <a:spcBef>
                  <a:spcPts val="0"/>
                </a:spcBef>
                <a:spcAft>
                  <a:spcPts val="0"/>
                </a:spcAft>
                <a:buClr>
                  <a:srgbClr val="000000"/>
                </a:buClr>
                <a:buSzPts val="825"/>
                <a:buFont typeface="Arial"/>
                <a:buNone/>
              </a:pPr>
              <a:endParaRPr sz="825" b="0" i="0" u="none" strike="noStrike" cap="none">
                <a:solidFill>
                  <a:schemeClr val="lt1"/>
                </a:solidFill>
                <a:latin typeface="+mj-lt"/>
                <a:sym typeface="Arial"/>
              </a:endParaRPr>
            </a:p>
          </p:txBody>
        </p:sp>
        <p:sp>
          <p:nvSpPr>
            <p:cNvPr id="933" name="Google Shape;933;p173"/>
            <p:cNvSpPr/>
            <p:nvPr/>
          </p:nvSpPr>
          <p:spPr>
            <a:xfrm>
              <a:off x="4700016" y="205824"/>
              <a:ext cx="3717190" cy="767519"/>
            </a:xfrm>
            <a:prstGeom prst="rect">
              <a:avLst/>
            </a:prstGeom>
            <a:solidFill>
              <a:srgbClr val="003F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mj-lt"/>
                <a:sym typeface="Arial"/>
              </a:endParaRPr>
            </a:p>
          </p:txBody>
        </p:sp>
        <p:sp>
          <p:nvSpPr>
            <p:cNvPr id="934" name="Google Shape;934;p173"/>
            <p:cNvSpPr txBox="1"/>
            <p:nvPr/>
          </p:nvSpPr>
          <p:spPr>
            <a:xfrm>
              <a:off x="4737275" y="231016"/>
              <a:ext cx="2300842" cy="304655"/>
            </a:xfrm>
            <a:prstGeom prst="rect">
              <a:avLst/>
            </a:prstGeom>
            <a:solidFill>
              <a:srgbClr val="003F37"/>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200" b="1" i="0" u="none" strike="noStrike" cap="none">
                  <a:solidFill>
                    <a:schemeClr val="lt1"/>
                  </a:solidFill>
                  <a:latin typeface="+mj-lt"/>
                  <a:sym typeface="Arial"/>
                </a:rPr>
                <a:t>11. Mission Statement</a:t>
              </a:r>
              <a:endParaRPr>
                <a:latin typeface="+mj-lt"/>
              </a:endParaRPr>
            </a:p>
          </p:txBody>
        </p:sp>
        <p:sp>
          <p:nvSpPr>
            <p:cNvPr id="935" name="Google Shape;935;p173"/>
            <p:cNvSpPr txBox="1"/>
            <p:nvPr/>
          </p:nvSpPr>
          <p:spPr>
            <a:xfrm>
              <a:off x="4737276" y="496237"/>
              <a:ext cx="3362690" cy="241175"/>
            </a:xfrm>
            <a:prstGeom prst="rect">
              <a:avLst/>
            </a:prstGeom>
            <a:solidFill>
              <a:srgbClr val="003F37"/>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825" b="0" i="1" u="none" strike="noStrike" cap="none">
                  <a:solidFill>
                    <a:schemeClr val="lt1"/>
                  </a:solidFill>
                  <a:latin typeface="+mj-lt"/>
                  <a:sym typeface="Arial"/>
                </a:rPr>
                <a:t>What is the mission of the proposed idea?</a:t>
              </a:r>
              <a:endParaRPr sz="825" b="0" i="0" u="none" strike="noStrike" cap="none">
                <a:solidFill>
                  <a:schemeClr val="lt1"/>
                </a:solidFill>
                <a:latin typeface="+mj-lt"/>
                <a:sym typeface="Arial"/>
              </a:endParaRPr>
            </a:p>
          </p:txBody>
        </p:sp>
        <p:sp>
          <p:nvSpPr>
            <p:cNvPr id="936" name="Google Shape;936;p173"/>
            <p:cNvSpPr txBox="1"/>
            <p:nvPr/>
          </p:nvSpPr>
          <p:spPr>
            <a:xfrm>
              <a:off x="907760" y="4478000"/>
              <a:ext cx="4245435" cy="241175"/>
            </a:xfrm>
            <a:prstGeom prst="rect">
              <a:avLst/>
            </a:prstGeom>
            <a:solidFill>
              <a:srgbClr val="003F37"/>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825" b="0" i="1" u="none" strike="noStrike" cap="none">
                  <a:solidFill>
                    <a:schemeClr val="lt1"/>
                  </a:solidFill>
                  <a:latin typeface="+mj-lt"/>
                  <a:sym typeface="Arial"/>
                </a:rPr>
                <a:t>What impact do you want to have on the community for shape a purposeful future?</a:t>
              </a:r>
              <a:endParaRPr sz="825" b="0" i="0" u="none" strike="noStrike" cap="none">
                <a:solidFill>
                  <a:schemeClr val="lt1"/>
                </a:solidFill>
                <a:latin typeface="+mj-lt"/>
                <a:sym typeface="Arial"/>
              </a:endParaRPr>
            </a:p>
          </p:txBody>
        </p:sp>
      </p:grpSp>
      <p:sp>
        <p:nvSpPr>
          <p:cNvPr id="937" name="Google Shape;937;p173"/>
          <p:cNvSpPr/>
          <p:nvPr/>
        </p:nvSpPr>
        <p:spPr>
          <a:xfrm>
            <a:off x="0" y="20320"/>
            <a:ext cx="9144000" cy="5143500"/>
          </a:xfrm>
          <a:prstGeom prst="rect">
            <a:avLst/>
          </a:prstGeom>
          <a:noFill/>
          <a:ln w="381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38" name="Google Shape;938;p173"/>
          <p:cNvSpPr/>
          <p:nvPr/>
        </p:nvSpPr>
        <p:spPr>
          <a:xfrm>
            <a:off x="6759786" y="4688191"/>
            <a:ext cx="2071477" cy="41148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it-IT" sz="1400" b="0" i="0" u="none" strike="noStrike" cap="none">
                <a:solidFill>
                  <a:schemeClr val="lt1"/>
                </a:solidFill>
                <a:latin typeface="Arial"/>
                <a:ea typeface="Arial"/>
                <a:cs typeface="Arial"/>
                <a:sym typeface="Arial"/>
              </a:rPr>
              <a:t>COMPILARE</a:t>
            </a:r>
            <a:endParaRPr/>
          </a:p>
        </p:txBody>
      </p:sp>
      <p:sp>
        <p:nvSpPr>
          <p:cNvPr id="2" name="Google Shape;551;p145">
            <a:extLst>
              <a:ext uri="{FF2B5EF4-FFF2-40B4-BE49-F238E27FC236}">
                <a16:creationId xmlns:a16="http://schemas.microsoft.com/office/drawing/2014/main" id="{60B9B42B-4746-1101-04EC-DFF2DC8C44D3}"/>
              </a:ext>
            </a:extLst>
          </p:cNvPr>
          <p:cNvSpPr/>
          <p:nvPr/>
        </p:nvSpPr>
        <p:spPr>
          <a:xfrm>
            <a:off x="1317554" y="4622497"/>
            <a:ext cx="2071477" cy="411480"/>
          </a:xfrm>
          <a:prstGeom prst="rect">
            <a:avLst/>
          </a:prstGeom>
          <a:no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None/>
            </a:pPr>
            <a:r>
              <a:rPr lang="it-IT" b="0" i="0" u="none" strike="noStrike" cap="none" dirty="0">
                <a:solidFill>
                  <a:schemeClr val="tx1"/>
                </a:solidFill>
                <a:latin typeface="Arial"/>
                <a:ea typeface="Arial"/>
                <a:cs typeface="Arial"/>
                <a:sym typeface="Arial"/>
              </a:rPr>
              <a:t>Team #____</a:t>
            </a:r>
            <a:endParaRPr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961" name="Google Shape;961;p176"/>
          <p:cNvSpPr/>
          <p:nvPr/>
        </p:nvSpPr>
        <p:spPr>
          <a:xfrm>
            <a:off x="0" y="0"/>
            <a:ext cx="9144000" cy="693684"/>
          </a:xfrm>
          <a:prstGeom prst="rect">
            <a:avLst/>
          </a:prstGeom>
          <a:solidFill>
            <a:srgbClr val="003F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62" name="Google Shape;962;p176"/>
          <p:cNvSpPr txBox="1"/>
          <p:nvPr/>
        </p:nvSpPr>
        <p:spPr>
          <a:xfrm>
            <a:off x="310663" y="60492"/>
            <a:ext cx="8520600" cy="572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it-IT" sz="2000" b="1" i="0" u="none" strike="noStrike" cap="none">
                <a:solidFill>
                  <a:schemeClr val="lt1"/>
                </a:solidFill>
                <a:latin typeface="Avenir"/>
                <a:ea typeface="Avenir"/>
                <a:cs typeface="Avenir"/>
                <a:sym typeface="Avenir"/>
              </a:rPr>
              <a:t>DISEGNARE GLI OBIETTIVI FORMATIVI (ALMENO 3)</a:t>
            </a:r>
            <a:endParaRPr sz="2000" b="1" i="0" u="none" strike="noStrike" cap="none">
              <a:solidFill>
                <a:schemeClr val="lt1"/>
              </a:solidFill>
              <a:latin typeface="Arial"/>
              <a:ea typeface="Arial"/>
              <a:cs typeface="Arial"/>
              <a:sym typeface="Arial"/>
            </a:endParaRPr>
          </a:p>
        </p:txBody>
      </p:sp>
      <p:sp>
        <p:nvSpPr>
          <p:cNvPr id="963" name="Google Shape;963;p176"/>
          <p:cNvSpPr/>
          <p:nvPr/>
        </p:nvSpPr>
        <p:spPr>
          <a:xfrm>
            <a:off x="0" y="0"/>
            <a:ext cx="9144000" cy="5143500"/>
          </a:xfrm>
          <a:prstGeom prst="rect">
            <a:avLst/>
          </a:prstGeom>
          <a:noFill/>
          <a:ln w="381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64" name="Google Shape;964;p176"/>
          <p:cNvSpPr/>
          <p:nvPr/>
        </p:nvSpPr>
        <p:spPr>
          <a:xfrm>
            <a:off x="282761" y="960555"/>
            <a:ext cx="2639855" cy="1101975"/>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65" name="Google Shape;965;p176"/>
          <p:cNvSpPr txBox="1"/>
          <p:nvPr/>
        </p:nvSpPr>
        <p:spPr>
          <a:xfrm>
            <a:off x="1067686" y="1033252"/>
            <a:ext cx="1099981"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100" b="1" i="0" u="none" strike="noStrike" cap="none">
                <a:solidFill>
                  <a:srgbClr val="000000"/>
                </a:solidFill>
                <a:latin typeface="Arial"/>
                <a:ea typeface="Arial"/>
                <a:cs typeface="Arial"/>
                <a:sym typeface="Arial"/>
              </a:rPr>
              <a:t>OBIETTIVO 1 </a:t>
            </a:r>
            <a:endParaRPr/>
          </a:p>
        </p:txBody>
      </p:sp>
      <p:sp>
        <p:nvSpPr>
          <p:cNvPr id="966" name="Google Shape;966;p176"/>
          <p:cNvSpPr/>
          <p:nvPr/>
        </p:nvSpPr>
        <p:spPr>
          <a:xfrm>
            <a:off x="282761" y="3118867"/>
            <a:ext cx="2655335" cy="785559"/>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67" name="Google Shape;967;p176"/>
          <p:cNvSpPr/>
          <p:nvPr/>
        </p:nvSpPr>
        <p:spPr>
          <a:xfrm>
            <a:off x="296017" y="2181898"/>
            <a:ext cx="2643317" cy="817601"/>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68" name="Google Shape;968;p176"/>
          <p:cNvSpPr txBox="1"/>
          <p:nvPr/>
        </p:nvSpPr>
        <p:spPr>
          <a:xfrm>
            <a:off x="1563437" y="672238"/>
            <a:ext cx="61654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400" b="0" i="0" u="none" strike="noStrike" cap="none">
                <a:solidFill>
                  <a:srgbClr val="000000"/>
                </a:solidFill>
                <a:latin typeface="Arial"/>
                <a:ea typeface="Arial"/>
                <a:cs typeface="Arial"/>
                <a:sym typeface="Arial"/>
              </a:rPr>
              <a:t>Descrizione dell’obiettivo usando un verbo attivo della tassonomia di Bloom</a:t>
            </a:r>
            <a:endParaRPr/>
          </a:p>
        </p:txBody>
      </p:sp>
      <p:sp>
        <p:nvSpPr>
          <p:cNvPr id="969" name="Google Shape;969;p176"/>
          <p:cNvSpPr txBox="1"/>
          <p:nvPr/>
        </p:nvSpPr>
        <p:spPr>
          <a:xfrm>
            <a:off x="814662" y="2275842"/>
            <a:ext cx="1737360"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it-IT" sz="1100" b="1" i="0" u="none" strike="noStrike" cap="none">
                <a:solidFill>
                  <a:srgbClr val="000000"/>
                </a:solidFill>
                <a:latin typeface="Arial"/>
                <a:ea typeface="Arial"/>
                <a:cs typeface="Arial"/>
                <a:sym typeface="Arial"/>
              </a:rPr>
              <a:t>ATTIVITA’ FORMATIVE PER RAGGIUNGERE OBIETTIVO 1</a:t>
            </a:r>
            <a:endParaRPr/>
          </a:p>
        </p:txBody>
      </p:sp>
      <p:sp>
        <p:nvSpPr>
          <p:cNvPr id="970" name="Google Shape;970;p176"/>
          <p:cNvSpPr txBox="1"/>
          <p:nvPr/>
        </p:nvSpPr>
        <p:spPr>
          <a:xfrm>
            <a:off x="814662" y="3242756"/>
            <a:ext cx="1737360" cy="430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it-IT" sz="1100" b="1" i="0" u="none" strike="noStrike" cap="none">
                <a:solidFill>
                  <a:srgbClr val="000000"/>
                </a:solidFill>
                <a:latin typeface="Arial"/>
                <a:ea typeface="Arial"/>
                <a:cs typeface="Arial"/>
                <a:sym typeface="Arial"/>
              </a:rPr>
              <a:t>MODALITA’ DI EROGAZIONE </a:t>
            </a:r>
            <a:endParaRPr/>
          </a:p>
        </p:txBody>
      </p:sp>
      <p:sp>
        <p:nvSpPr>
          <p:cNvPr id="971" name="Google Shape;971;p176"/>
          <p:cNvSpPr/>
          <p:nvPr/>
        </p:nvSpPr>
        <p:spPr>
          <a:xfrm>
            <a:off x="294537" y="4000922"/>
            <a:ext cx="2655335" cy="785559"/>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72" name="Google Shape;972;p176"/>
          <p:cNvSpPr txBox="1"/>
          <p:nvPr/>
        </p:nvSpPr>
        <p:spPr>
          <a:xfrm>
            <a:off x="752434" y="4178257"/>
            <a:ext cx="1737360"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it-IT" sz="1100" b="1" i="0" u="none" strike="noStrike" cap="none">
                <a:solidFill>
                  <a:srgbClr val="000000"/>
                </a:solidFill>
                <a:latin typeface="Arial"/>
                <a:ea typeface="Arial"/>
                <a:cs typeface="Arial"/>
                <a:sym typeface="Arial"/>
              </a:rPr>
              <a:t>ATTORI COINVOLTI</a:t>
            </a:r>
            <a:endParaRPr/>
          </a:p>
        </p:txBody>
      </p:sp>
      <p:sp>
        <p:nvSpPr>
          <p:cNvPr id="973" name="Google Shape;973;p176"/>
          <p:cNvSpPr/>
          <p:nvPr/>
        </p:nvSpPr>
        <p:spPr>
          <a:xfrm>
            <a:off x="3110939" y="972431"/>
            <a:ext cx="2639855" cy="1101975"/>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74" name="Google Shape;974;p176"/>
          <p:cNvSpPr txBox="1"/>
          <p:nvPr/>
        </p:nvSpPr>
        <p:spPr>
          <a:xfrm>
            <a:off x="3895864" y="1045128"/>
            <a:ext cx="1099981"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100" b="1" i="0" u="none" strike="noStrike" cap="none">
                <a:solidFill>
                  <a:srgbClr val="000000"/>
                </a:solidFill>
                <a:latin typeface="Arial"/>
                <a:ea typeface="Arial"/>
                <a:cs typeface="Arial"/>
                <a:sym typeface="Arial"/>
              </a:rPr>
              <a:t>OBIETTIVO 2 </a:t>
            </a:r>
            <a:endParaRPr/>
          </a:p>
        </p:txBody>
      </p:sp>
      <p:sp>
        <p:nvSpPr>
          <p:cNvPr id="975" name="Google Shape;975;p176"/>
          <p:cNvSpPr/>
          <p:nvPr/>
        </p:nvSpPr>
        <p:spPr>
          <a:xfrm>
            <a:off x="3110939" y="3130743"/>
            <a:ext cx="2655335" cy="785559"/>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76" name="Google Shape;976;p176"/>
          <p:cNvSpPr/>
          <p:nvPr/>
        </p:nvSpPr>
        <p:spPr>
          <a:xfrm>
            <a:off x="3124195" y="2193774"/>
            <a:ext cx="2643317" cy="817601"/>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77" name="Google Shape;977;p176"/>
          <p:cNvSpPr txBox="1"/>
          <p:nvPr/>
        </p:nvSpPr>
        <p:spPr>
          <a:xfrm>
            <a:off x="3642840" y="2287718"/>
            <a:ext cx="1737360"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it-IT" sz="1100" b="1" i="0" u="none" strike="noStrike" cap="none">
                <a:solidFill>
                  <a:srgbClr val="000000"/>
                </a:solidFill>
                <a:latin typeface="Arial"/>
                <a:ea typeface="Arial"/>
                <a:cs typeface="Arial"/>
                <a:sym typeface="Arial"/>
              </a:rPr>
              <a:t>ATTIVITA’ FORMATIVE PER RAGGIUNGERE OBIETTIVO 1</a:t>
            </a:r>
            <a:endParaRPr/>
          </a:p>
        </p:txBody>
      </p:sp>
      <p:sp>
        <p:nvSpPr>
          <p:cNvPr id="978" name="Google Shape;978;p176"/>
          <p:cNvSpPr txBox="1"/>
          <p:nvPr/>
        </p:nvSpPr>
        <p:spPr>
          <a:xfrm>
            <a:off x="3642840" y="3254632"/>
            <a:ext cx="1737360" cy="430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it-IT" sz="1100" b="1" i="0" u="none" strike="noStrike" cap="none">
                <a:solidFill>
                  <a:srgbClr val="000000"/>
                </a:solidFill>
                <a:latin typeface="Arial"/>
                <a:ea typeface="Arial"/>
                <a:cs typeface="Arial"/>
                <a:sym typeface="Arial"/>
              </a:rPr>
              <a:t>MODALITA’ DI EROGAZIONE </a:t>
            </a:r>
            <a:endParaRPr/>
          </a:p>
        </p:txBody>
      </p:sp>
      <p:sp>
        <p:nvSpPr>
          <p:cNvPr id="979" name="Google Shape;979;p176"/>
          <p:cNvSpPr/>
          <p:nvPr/>
        </p:nvSpPr>
        <p:spPr>
          <a:xfrm>
            <a:off x="3122715" y="4012798"/>
            <a:ext cx="2655335" cy="785559"/>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80" name="Google Shape;980;p176"/>
          <p:cNvSpPr txBox="1"/>
          <p:nvPr/>
        </p:nvSpPr>
        <p:spPr>
          <a:xfrm>
            <a:off x="3580612" y="4190133"/>
            <a:ext cx="1737360"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it-IT" sz="1100" b="1" i="0" u="none" strike="noStrike" cap="none">
                <a:solidFill>
                  <a:srgbClr val="000000"/>
                </a:solidFill>
                <a:latin typeface="Arial"/>
                <a:ea typeface="Arial"/>
                <a:cs typeface="Arial"/>
                <a:sym typeface="Arial"/>
              </a:rPr>
              <a:t>ATTORI COINVOLTI</a:t>
            </a:r>
            <a:endParaRPr/>
          </a:p>
        </p:txBody>
      </p:sp>
      <p:sp>
        <p:nvSpPr>
          <p:cNvPr id="981" name="Google Shape;981;p176"/>
          <p:cNvSpPr/>
          <p:nvPr/>
        </p:nvSpPr>
        <p:spPr>
          <a:xfrm>
            <a:off x="5935655" y="972431"/>
            <a:ext cx="2639855" cy="1101975"/>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82" name="Google Shape;982;p176"/>
          <p:cNvSpPr txBox="1"/>
          <p:nvPr/>
        </p:nvSpPr>
        <p:spPr>
          <a:xfrm>
            <a:off x="6720580" y="1045128"/>
            <a:ext cx="1099981"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100" b="1" i="0" u="none" strike="noStrike" cap="none">
                <a:solidFill>
                  <a:srgbClr val="000000"/>
                </a:solidFill>
                <a:latin typeface="Arial"/>
                <a:ea typeface="Arial"/>
                <a:cs typeface="Arial"/>
                <a:sym typeface="Arial"/>
              </a:rPr>
              <a:t>OBIETTIVO 3 </a:t>
            </a:r>
            <a:endParaRPr/>
          </a:p>
        </p:txBody>
      </p:sp>
      <p:sp>
        <p:nvSpPr>
          <p:cNvPr id="983" name="Google Shape;983;p176"/>
          <p:cNvSpPr/>
          <p:nvPr/>
        </p:nvSpPr>
        <p:spPr>
          <a:xfrm>
            <a:off x="5935655" y="3130743"/>
            <a:ext cx="2655335" cy="785559"/>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84" name="Google Shape;984;p176"/>
          <p:cNvSpPr/>
          <p:nvPr/>
        </p:nvSpPr>
        <p:spPr>
          <a:xfrm>
            <a:off x="5948911" y="2193774"/>
            <a:ext cx="2643317" cy="817601"/>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85" name="Google Shape;985;p176"/>
          <p:cNvSpPr txBox="1"/>
          <p:nvPr/>
        </p:nvSpPr>
        <p:spPr>
          <a:xfrm>
            <a:off x="6467556" y="2287718"/>
            <a:ext cx="1737360"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it-IT" sz="1100" b="1" i="0" u="none" strike="noStrike" cap="none">
                <a:solidFill>
                  <a:srgbClr val="000000"/>
                </a:solidFill>
                <a:latin typeface="Arial"/>
                <a:ea typeface="Arial"/>
                <a:cs typeface="Arial"/>
                <a:sym typeface="Arial"/>
              </a:rPr>
              <a:t>ATTIVITA’ FORMATIVE PER RAGGIUNGERE OBIETTIVO 1</a:t>
            </a:r>
            <a:endParaRPr/>
          </a:p>
        </p:txBody>
      </p:sp>
      <p:sp>
        <p:nvSpPr>
          <p:cNvPr id="986" name="Google Shape;986;p176"/>
          <p:cNvSpPr txBox="1"/>
          <p:nvPr/>
        </p:nvSpPr>
        <p:spPr>
          <a:xfrm>
            <a:off x="6467556" y="3254632"/>
            <a:ext cx="1737360" cy="430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it-IT" sz="1100" b="1" i="0" u="none" strike="noStrike" cap="none">
                <a:solidFill>
                  <a:srgbClr val="000000"/>
                </a:solidFill>
                <a:latin typeface="Arial"/>
                <a:ea typeface="Arial"/>
                <a:cs typeface="Arial"/>
                <a:sym typeface="Arial"/>
              </a:rPr>
              <a:t>MODALITA’ DI EROGAZIONE </a:t>
            </a:r>
            <a:endParaRPr/>
          </a:p>
        </p:txBody>
      </p:sp>
      <p:sp>
        <p:nvSpPr>
          <p:cNvPr id="987" name="Google Shape;987;p176"/>
          <p:cNvSpPr/>
          <p:nvPr/>
        </p:nvSpPr>
        <p:spPr>
          <a:xfrm>
            <a:off x="5947431" y="4012798"/>
            <a:ext cx="2655335" cy="785559"/>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88" name="Google Shape;988;p176"/>
          <p:cNvSpPr txBox="1"/>
          <p:nvPr/>
        </p:nvSpPr>
        <p:spPr>
          <a:xfrm>
            <a:off x="6405328" y="4190133"/>
            <a:ext cx="1737360"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it-IT" sz="1100" b="1" i="0" u="none" strike="noStrike" cap="none">
                <a:solidFill>
                  <a:srgbClr val="000000"/>
                </a:solidFill>
                <a:latin typeface="Arial"/>
                <a:ea typeface="Arial"/>
                <a:cs typeface="Arial"/>
                <a:sym typeface="Arial"/>
              </a:rPr>
              <a:t>ATTORI COINVOLTI</a:t>
            </a:r>
            <a:endParaRPr/>
          </a:p>
        </p:txBody>
      </p:sp>
      <p:sp>
        <p:nvSpPr>
          <p:cNvPr id="989" name="Google Shape;989;p176"/>
          <p:cNvSpPr/>
          <p:nvPr/>
        </p:nvSpPr>
        <p:spPr>
          <a:xfrm>
            <a:off x="6759786" y="4688191"/>
            <a:ext cx="2071477" cy="41148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it-IT" sz="1400" b="0" i="0" u="none" strike="noStrike" cap="none">
                <a:solidFill>
                  <a:schemeClr val="lt1"/>
                </a:solidFill>
                <a:latin typeface="Arial"/>
                <a:ea typeface="Arial"/>
                <a:cs typeface="Arial"/>
                <a:sym typeface="Arial"/>
              </a:rPr>
              <a:t>COMPILARE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2"/>
        <p:cNvGrpSpPr/>
        <p:nvPr/>
      </p:nvGrpSpPr>
      <p:grpSpPr>
        <a:xfrm>
          <a:off x="0" y="0"/>
          <a:ext cx="0" cy="0"/>
          <a:chOff x="0" y="0"/>
          <a:chExt cx="0" cy="0"/>
        </a:xfrm>
      </p:grpSpPr>
      <p:sp>
        <p:nvSpPr>
          <p:cNvPr id="1003" name="Google Shape;1003;p178"/>
          <p:cNvSpPr/>
          <p:nvPr/>
        </p:nvSpPr>
        <p:spPr>
          <a:xfrm>
            <a:off x="0" y="0"/>
            <a:ext cx="9144000" cy="693684"/>
          </a:xfrm>
          <a:prstGeom prst="rect">
            <a:avLst/>
          </a:prstGeom>
          <a:solidFill>
            <a:srgbClr val="003F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04" name="Google Shape;1004;p178"/>
          <p:cNvSpPr txBox="1"/>
          <p:nvPr/>
        </p:nvSpPr>
        <p:spPr>
          <a:xfrm>
            <a:off x="310663" y="60492"/>
            <a:ext cx="8520600" cy="572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it-IT" sz="2000" b="1" i="0" u="none" strike="noStrike" cap="none" dirty="0">
                <a:solidFill>
                  <a:schemeClr val="lt1"/>
                </a:solidFill>
                <a:latin typeface="+mj-lt"/>
                <a:ea typeface="Avenir"/>
                <a:cs typeface="Avenir"/>
                <a:sym typeface="Avenir"/>
              </a:rPr>
              <a:t>MODELLO DI VALUTAZIONE DEL PROGETTO</a:t>
            </a:r>
            <a:endParaRPr sz="2000" b="1" i="0" u="none" strike="noStrike" cap="none" dirty="0">
              <a:solidFill>
                <a:schemeClr val="lt1"/>
              </a:solidFill>
              <a:latin typeface="+mj-lt"/>
              <a:ea typeface="Arial"/>
              <a:cs typeface="Arial"/>
              <a:sym typeface="Arial"/>
            </a:endParaRPr>
          </a:p>
        </p:txBody>
      </p:sp>
      <p:sp>
        <p:nvSpPr>
          <p:cNvPr id="1005" name="Google Shape;1005;p178"/>
          <p:cNvSpPr/>
          <p:nvPr/>
        </p:nvSpPr>
        <p:spPr>
          <a:xfrm>
            <a:off x="0" y="20320"/>
            <a:ext cx="9144000" cy="5143500"/>
          </a:xfrm>
          <a:prstGeom prst="rect">
            <a:avLst/>
          </a:prstGeom>
          <a:noFill/>
          <a:ln w="381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06" name="Google Shape;1006;p178"/>
          <p:cNvSpPr/>
          <p:nvPr/>
        </p:nvSpPr>
        <p:spPr>
          <a:xfrm>
            <a:off x="310663" y="979542"/>
            <a:ext cx="8520600" cy="1592208"/>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07" name="Google Shape;1007;p178"/>
          <p:cNvSpPr txBox="1"/>
          <p:nvPr/>
        </p:nvSpPr>
        <p:spPr>
          <a:xfrm>
            <a:off x="366044" y="1042583"/>
            <a:ext cx="6840334"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100" b="1" i="0" u="none" strike="noStrike" cap="none">
                <a:solidFill>
                  <a:srgbClr val="000000"/>
                </a:solidFill>
                <a:latin typeface="Arial"/>
                <a:ea typeface="Arial"/>
                <a:cs typeface="Arial"/>
                <a:sym typeface="Arial"/>
              </a:rPr>
              <a:t>DISEGNO DEL MODELLO DI VALUTAZIONE DEL RAGGIUNGEMENTO DEGLI OBIETTIVI FORMATIVI</a:t>
            </a:r>
            <a:endParaRPr/>
          </a:p>
        </p:txBody>
      </p:sp>
      <p:sp>
        <p:nvSpPr>
          <p:cNvPr id="1008" name="Google Shape;1008;p178"/>
          <p:cNvSpPr/>
          <p:nvPr/>
        </p:nvSpPr>
        <p:spPr>
          <a:xfrm>
            <a:off x="310663" y="2769771"/>
            <a:ext cx="8520600" cy="769296"/>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09" name="Google Shape;1009;p178"/>
          <p:cNvSpPr txBox="1"/>
          <p:nvPr/>
        </p:nvSpPr>
        <p:spPr>
          <a:xfrm>
            <a:off x="366044" y="2857608"/>
            <a:ext cx="5957080"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100" b="1" i="0" u="none" strike="noStrike" cap="none">
                <a:solidFill>
                  <a:srgbClr val="000000"/>
                </a:solidFill>
                <a:latin typeface="Arial"/>
                <a:ea typeface="Arial"/>
                <a:cs typeface="Arial"/>
                <a:sym typeface="Arial"/>
              </a:rPr>
              <a:t>TIPOLOGIA DI ASSESSMENT (SURVEY, ESAME ORALE, PROGETTO DI GRUPPO ETC)</a:t>
            </a:r>
            <a:endParaRPr/>
          </a:p>
        </p:txBody>
      </p:sp>
      <p:sp>
        <p:nvSpPr>
          <p:cNvPr id="1010" name="Google Shape;1010;p178"/>
          <p:cNvSpPr/>
          <p:nvPr/>
        </p:nvSpPr>
        <p:spPr>
          <a:xfrm>
            <a:off x="310663" y="3737088"/>
            <a:ext cx="8520600" cy="769296"/>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11" name="Google Shape;1011;p178"/>
          <p:cNvSpPr txBox="1"/>
          <p:nvPr/>
        </p:nvSpPr>
        <p:spPr>
          <a:xfrm>
            <a:off x="364749" y="3839307"/>
            <a:ext cx="5375189"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100" b="1" i="0" u="none" strike="noStrike" cap="none">
                <a:solidFill>
                  <a:srgbClr val="000000"/>
                </a:solidFill>
                <a:latin typeface="Arial"/>
                <a:ea typeface="Arial"/>
                <a:cs typeface="Arial"/>
                <a:sym typeface="Arial"/>
              </a:rPr>
              <a:t>MODALITA’ DI FREQUENTAZIONE DEL PRODOTTO/PROGETTO FORMATIVO</a:t>
            </a:r>
            <a:endParaRPr/>
          </a:p>
        </p:txBody>
      </p:sp>
      <p:sp>
        <p:nvSpPr>
          <p:cNvPr id="1012" name="Google Shape;1012;p178"/>
          <p:cNvSpPr/>
          <p:nvPr/>
        </p:nvSpPr>
        <p:spPr>
          <a:xfrm>
            <a:off x="6759786" y="4688191"/>
            <a:ext cx="2071477" cy="41148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it-IT" sz="1400" b="0" i="0" u="none" strike="noStrike" cap="none">
                <a:solidFill>
                  <a:schemeClr val="lt1"/>
                </a:solidFill>
                <a:latin typeface="Arial"/>
                <a:ea typeface="Arial"/>
                <a:cs typeface="Arial"/>
                <a:sym typeface="Arial"/>
              </a:rPr>
              <a:t>COMPILARE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sp>
        <p:nvSpPr>
          <p:cNvPr id="1026" name="Google Shape;1026;p180"/>
          <p:cNvSpPr/>
          <p:nvPr/>
        </p:nvSpPr>
        <p:spPr>
          <a:xfrm>
            <a:off x="0" y="0"/>
            <a:ext cx="9144000" cy="693684"/>
          </a:xfrm>
          <a:prstGeom prst="rect">
            <a:avLst/>
          </a:prstGeom>
          <a:solidFill>
            <a:srgbClr val="003F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27" name="Google Shape;1027;p180"/>
          <p:cNvSpPr txBox="1"/>
          <p:nvPr/>
        </p:nvSpPr>
        <p:spPr>
          <a:xfrm>
            <a:off x="310663" y="60492"/>
            <a:ext cx="8520600" cy="572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it-IT" sz="2000" b="1" i="0" u="none" strike="noStrike" cap="none" dirty="0">
                <a:solidFill>
                  <a:schemeClr val="lt1"/>
                </a:solidFill>
                <a:latin typeface="+mj-lt"/>
                <a:ea typeface="Avenir"/>
                <a:cs typeface="Avenir"/>
                <a:sym typeface="Avenir"/>
              </a:rPr>
              <a:t>MAPPATURA DEGLI STAKEHOLDER</a:t>
            </a:r>
            <a:endParaRPr sz="2000" b="1" i="0" u="none" strike="noStrike" cap="none" dirty="0">
              <a:solidFill>
                <a:schemeClr val="lt1"/>
              </a:solidFill>
              <a:latin typeface="+mj-lt"/>
              <a:ea typeface="Arial"/>
              <a:cs typeface="Arial"/>
              <a:sym typeface="Arial"/>
            </a:endParaRPr>
          </a:p>
        </p:txBody>
      </p:sp>
      <p:sp>
        <p:nvSpPr>
          <p:cNvPr id="1028" name="Google Shape;1028;p180"/>
          <p:cNvSpPr/>
          <p:nvPr/>
        </p:nvSpPr>
        <p:spPr>
          <a:xfrm>
            <a:off x="0" y="20320"/>
            <a:ext cx="9144000" cy="5143500"/>
          </a:xfrm>
          <a:prstGeom prst="rect">
            <a:avLst/>
          </a:prstGeom>
          <a:noFill/>
          <a:ln w="381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29" name="Google Shape;1029;p180"/>
          <p:cNvSpPr/>
          <p:nvPr/>
        </p:nvSpPr>
        <p:spPr>
          <a:xfrm>
            <a:off x="310663" y="979542"/>
            <a:ext cx="1890670" cy="466671"/>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30" name="Google Shape;1030;p180"/>
          <p:cNvSpPr txBox="1"/>
          <p:nvPr/>
        </p:nvSpPr>
        <p:spPr>
          <a:xfrm>
            <a:off x="508000" y="1091023"/>
            <a:ext cx="1263487"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it-IT" sz="1100" b="1" i="0" u="none" strike="noStrike" cap="none">
                <a:solidFill>
                  <a:srgbClr val="000000"/>
                </a:solidFill>
                <a:latin typeface="Arial"/>
                <a:ea typeface="Arial"/>
                <a:cs typeface="Arial"/>
                <a:sym typeface="Arial"/>
              </a:rPr>
              <a:t>STAKEHOLDER</a:t>
            </a:r>
            <a:endParaRPr/>
          </a:p>
        </p:txBody>
      </p:sp>
      <p:sp>
        <p:nvSpPr>
          <p:cNvPr id="1031" name="Google Shape;1031;p180"/>
          <p:cNvSpPr/>
          <p:nvPr/>
        </p:nvSpPr>
        <p:spPr>
          <a:xfrm>
            <a:off x="2335974" y="979542"/>
            <a:ext cx="1890670" cy="466671"/>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32" name="Google Shape;1032;p180"/>
          <p:cNvSpPr txBox="1"/>
          <p:nvPr/>
        </p:nvSpPr>
        <p:spPr>
          <a:xfrm>
            <a:off x="2950205" y="1080325"/>
            <a:ext cx="694421"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it-IT" sz="1100" b="1" i="0" u="none" strike="noStrike" cap="none">
                <a:solidFill>
                  <a:srgbClr val="000000"/>
                </a:solidFill>
                <a:latin typeface="Arial"/>
                <a:ea typeface="Arial"/>
                <a:cs typeface="Arial"/>
                <a:sym typeface="Arial"/>
              </a:rPr>
              <a:t>RUOLO</a:t>
            </a:r>
            <a:endParaRPr/>
          </a:p>
        </p:txBody>
      </p:sp>
      <p:sp>
        <p:nvSpPr>
          <p:cNvPr id="1033" name="Google Shape;1033;p180"/>
          <p:cNvSpPr/>
          <p:nvPr/>
        </p:nvSpPr>
        <p:spPr>
          <a:xfrm>
            <a:off x="4361285" y="988492"/>
            <a:ext cx="4647248" cy="466671"/>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34" name="Google Shape;1034;p180"/>
          <p:cNvSpPr txBox="1"/>
          <p:nvPr/>
        </p:nvSpPr>
        <p:spPr>
          <a:xfrm>
            <a:off x="4963200" y="1077698"/>
            <a:ext cx="3672800"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it-IT" sz="1100" b="1" i="0" u="none" strike="noStrike" cap="none">
                <a:solidFill>
                  <a:srgbClr val="000000"/>
                </a:solidFill>
                <a:latin typeface="Arial"/>
                <a:ea typeface="Arial"/>
                <a:cs typeface="Arial"/>
                <a:sym typeface="Arial"/>
              </a:rPr>
              <a:t>TIPOLOGIA DI ASSETT INVESTITO NEL PROGETTO</a:t>
            </a:r>
            <a:endParaRPr/>
          </a:p>
        </p:txBody>
      </p:sp>
      <p:sp>
        <p:nvSpPr>
          <p:cNvPr id="1035" name="Google Shape;1035;p180"/>
          <p:cNvSpPr/>
          <p:nvPr/>
        </p:nvSpPr>
        <p:spPr>
          <a:xfrm>
            <a:off x="310663" y="1645288"/>
            <a:ext cx="1890670" cy="602612"/>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36" name="Google Shape;1036;p180"/>
          <p:cNvSpPr/>
          <p:nvPr/>
        </p:nvSpPr>
        <p:spPr>
          <a:xfrm>
            <a:off x="310663" y="2425808"/>
            <a:ext cx="1890670" cy="602612"/>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37" name="Google Shape;1037;p180"/>
          <p:cNvSpPr/>
          <p:nvPr/>
        </p:nvSpPr>
        <p:spPr>
          <a:xfrm>
            <a:off x="310663" y="3212256"/>
            <a:ext cx="1890670" cy="602612"/>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38" name="Google Shape;1038;p180"/>
          <p:cNvSpPr/>
          <p:nvPr/>
        </p:nvSpPr>
        <p:spPr>
          <a:xfrm>
            <a:off x="310663" y="3998704"/>
            <a:ext cx="1890670" cy="602612"/>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39" name="Google Shape;1039;p180"/>
          <p:cNvSpPr txBox="1"/>
          <p:nvPr/>
        </p:nvSpPr>
        <p:spPr>
          <a:xfrm>
            <a:off x="1134534" y="1765939"/>
            <a:ext cx="36420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400" b="0" i="0" u="none" strike="noStrike" cap="none">
                <a:solidFill>
                  <a:srgbClr val="000000"/>
                </a:solidFill>
                <a:latin typeface="Arial"/>
                <a:ea typeface="Arial"/>
                <a:cs typeface="Arial"/>
                <a:sym typeface="Arial"/>
              </a:rPr>
              <a:t>…</a:t>
            </a:r>
            <a:endParaRPr/>
          </a:p>
        </p:txBody>
      </p:sp>
      <p:sp>
        <p:nvSpPr>
          <p:cNvPr id="1040" name="Google Shape;1040;p180"/>
          <p:cNvSpPr txBox="1"/>
          <p:nvPr/>
        </p:nvSpPr>
        <p:spPr>
          <a:xfrm>
            <a:off x="1134534" y="2494072"/>
            <a:ext cx="36420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400" b="0" i="0" u="none" strike="noStrike" cap="none">
                <a:solidFill>
                  <a:srgbClr val="000000"/>
                </a:solidFill>
                <a:latin typeface="Arial"/>
                <a:ea typeface="Arial"/>
                <a:cs typeface="Arial"/>
                <a:sym typeface="Arial"/>
              </a:rPr>
              <a:t>…</a:t>
            </a:r>
            <a:endParaRPr/>
          </a:p>
        </p:txBody>
      </p:sp>
      <p:sp>
        <p:nvSpPr>
          <p:cNvPr id="1041" name="Google Shape;1041;p180"/>
          <p:cNvSpPr txBox="1"/>
          <p:nvPr/>
        </p:nvSpPr>
        <p:spPr>
          <a:xfrm>
            <a:off x="1134534" y="3289939"/>
            <a:ext cx="36420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400" b="0" i="0" u="none" strike="noStrike" cap="none">
                <a:solidFill>
                  <a:srgbClr val="000000"/>
                </a:solidFill>
                <a:latin typeface="Arial"/>
                <a:ea typeface="Arial"/>
                <a:cs typeface="Arial"/>
                <a:sym typeface="Arial"/>
              </a:rPr>
              <a:t>…</a:t>
            </a:r>
            <a:endParaRPr/>
          </a:p>
        </p:txBody>
      </p:sp>
      <p:sp>
        <p:nvSpPr>
          <p:cNvPr id="1042" name="Google Shape;1042;p180"/>
          <p:cNvSpPr txBox="1"/>
          <p:nvPr/>
        </p:nvSpPr>
        <p:spPr>
          <a:xfrm>
            <a:off x="1134534" y="4153539"/>
            <a:ext cx="36420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400" b="0" i="0" u="none" strike="noStrike" cap="none">
                <a:solidFill>
                  <a:srgbClr val="000000"/>
                </a:solidFill>
                <a:latin typeface="Arial"/>
                <a:ea typeface="Arial"/>
                <a:cs typeface="Arial"/>
                <a:sym typeface="Arial"/>
              </a:rPr>
              <a:t>…</a:t>
            </a:r>
            <a:endParaRPr/>
          </a:p>
        </p:txBody>
      </p:sp>
      <p:sp>
        <p:nvSpPr>
          <p:cNvPr id="1043" name="Google Shape;1043;p180"/>
          <p:cNvSpPr/>
          <p:nvPr/>
        </p:nvSpPr>
        <p:spPr>
          <a:xfrm>
            <a:off x="2352081" y="1642745"/>
            <a:ext cx="1890670" cy="602612"/>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44" name="Google Shape;1044;p180"/>
          <p:cNvSpPr/>
          <p:nvPr/>
        </p:nvSpPr>
        <p:spPr>
          <a:xfrm>
            <a:off x="2352081" y="2423265"/>
            <a:ext cx="1890670" cy="602612"/>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45" name="Google Shape;1045;p180"/>
          <p:cNvSpPr/>
          <p:nvPr/>
        </p:nvSpPr>
        <p:spPr>
          <a:xfrm>
            <a:off x="2352081" y="3209713"/>
            <a:ext cx="1890670" cy="602612"/>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46" name="Google Shape;1046;p180"/>
          <p:cNvSpPr/>
          <p:nvPr/>
        </p:nvSpPr>
        <p:spPr>
          <a:xfrm>
            <a:off x="2352081" y="3996161"/>
            <a:ext cx="1890670" cy="602612"/>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47" name="Google Shape;1047;p180"/>
          <p:cNvSpPr/>
          <p:nvPr/>
        </p:nvSpPr>
        <p:spPr>
          <a:xfrm>
            <a:off x="4393499" y="1642745"/>
            <a:ext cx="4615034" cy="602612"/>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48" name="Google Shape;1048;p180"/>
          <p:cNvSpPr/>
          <p:nvPr/>
        </p:nvSpPr>
        <p:spPr>
          <a:xfrm>
            <a:off x="4393499" y="2423265"/>
            <a:ext cx="4615034" cy="602612"/>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49" name="Google Shape;1049;p180"/>
          <p:cNvSpPr/>
          <p:nvPr/>
        </p:nvSpPr>
        <p:spPr>
          <a:xfrm>
            <a:off x="4393499" y="3209713"/>
            <a:ext cx="4615034" cy="602612"/>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50" name="Google Shape;1050;p180"/>
          <p:cNvSpPr/>
          <p:nvPr/>
        </p:nvSpPr>
        <p:spPr>
          <a:xfrm>
            <a:off x="4393499" y="3996161"/>
            <a:ext cx="4615034" cy="602612"/>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51" name="Google Shape;1051;p180"/>
          <p:cNvSpPr/>
          <p:nvPr/>
        </p:nvSpPr>
        <p:spPr>
          <a:xfrm>
            <a:off x="6759786" y="4688191"/>
            <a:ext cx="2071477" cy="41148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it-IT" sz="1400" b="0" i="0" u="none" strike="noStrike" cap="none">
                <a:solidFill>
                  <a:schemeClr val="lt1"/>
                </a:solidFill>
                <a:latin typeface="Arial"/>
                <a:ea typeface="Arial"/>
                <a:cs typeface="Arial"/>
                <a:sym typeface="Arial"/>
              </a:rPr>
              <a:t>COMPILARE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64"/>
        <p:cNvGrpSpPr/>
        <p:nvPr/>
      </p:nvGrpSpPr>
      <p:grpSpPr>
        <a:xfrm>
          <a:off x="0" y="0"/>
          <a:ext cx="0" cy="0"/>
          <a:chOff x="0" y="0"/>
          <a:chExt cx="0" cy="0"/>
        </a:xfrm>
      </p:grpSpPr>
      <p:sp>
        <p:nvSpPr>
          <p:cNvPr id="1065" name="Google Shape;1065;p182"/>
          <p:cNvSpPr/>
          <p:nvPr/>
        </p:nvSpPr>
        <p:spPr>
          <a:xfrm>
            <a:off x="0" y="0"/>
            <a:ext cx="9144000" cy="693684"/>
          </a:xfrm>
          <a:prstGeom prst="rect">
            <a:avLst/>
          </a:prstGeom>
          <a:solidFill>
            <a:srgbClr val="003F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66" name="Google Shape;1066;p182"/>
          <p:cNvSpPr txBox="1"/>
          <p:nvPr/>
        </p:nvSpPr>
        <p:spPr>
          <a:xfrm>
            <a:off x="310663" y="60492"/>
            <a:ext cx="8520600" cy="572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it-IT" sz="2000" b="1" i="0" u="none" strike="noStrike" cap="none" dirty="0">
                <a:solidFill>
                  <a:schemeClr val="lt1"/>
                </a:solidFill>
                <a:latin typeface="+mj-lt"/>
                <a:ea typeface="Avenir"/>
                <a:cs typeface="Avenir"/>
                <a:sym typeface="Avenir"/>
              </a:rPr>
              <a:t>ACTION PLAN</a:t>
            </a:r>
            <a:endParaRPr sz="2000" b="1" i="0" u="none" strike="noStrike" cap="none" dirty="0">
              <a:solidFill>
                <a:schemeClr val="lt1"/>
              </a:solidFill>
              <a:latin typeface="+mj-lt"/>
              <a:ea typeface="Arial"/>
              <a:cs typeface="Arial"/>
              <a:sym typeface="Arial"/>
            </a:endParaRPr>
          </a:p>
        </p:txBody>
      </p:sp>
      <p:sp>
        <p:nvSpPr>
          <p:cNvPr id="1067" name="Google Shape;1067;p182"/>
          <p:cNvSpPr/>
          <p:nvPr/>
        </p:nvSpPr>
        <p:spPr>
          <a:xfrm>
            <a:off x="0" y="20320"/>
            <a:ext cx="9144000" cy="5143500"/>
          </a:xfrm>
          <a:prstGeom prst="rect">
            <a:avLst/>
          </a:prstGeom>
          <a:noFill/>
          <a:ln w="381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68" name="Google Shape;1068;p182"/>
          <p:cNvSpPr/>
          <p:nvPr/>
        </p:nvSpPr>
        <p:spPr>
          <a:xfrm>
            <a:off x="310663" y="979542"/>
            <a:ext cx="8520600" cy="1472599"/>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69" name="Google Shape;1069;p182"/>
          <p:cNvSpPr txBox="1"/>
          <p:nvPr/>
        </p:nvSpPr>
        <p:spPr>
          <a:xfrm>
            <a:off x="366044" y="1042583"/>
            <a:ext cx="3576620"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100" b="1" i="0" u="none" strike="noStrike" cap="none">
                <a:solidFill>
                  <a:srgbClr val="000000"/>
                </a:solidFill>
                <a:latin typeface="Arial"/>
                <a:ea typeface="Arial"/>
                <a:cs typeface="Arial"/>
                <a:sym typeface="Arial"/>
              </a:rPr>
              <a:t>PROSSIMI PASSI: ASPETTI LOGISTICI/FORMATIVI</a:t>
            </a:r>
            <a:endParaRPr/>
          </a:p>
        </p:txBody>
      </p:sp>
      <p:sp>
        <p:nvSpPr>
          <p:cNvPr id="1070" name="Google Shape;1070;p182"/>
          <p:cNvSpPr/>
          <p:nvPr/>
        </p:nvSpPr>
        <p:spPr>
          <a:xfrm>
            <a:off x="310663" y="2595939"/>
            <a:ext cx="8520600" cy="1247927"/>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71" name="Google Shape;1071;p182"/>
          <p:cNvSpPr txBox="1"/>
          <p:nvPr/>
        </p:nvSpPr>
        <p:spPr>
          <a:xfrm>
            <a:off x="366044" y="2667142"/>
            <a:ext cx="4349268"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100" b="1" i="0" u="none" strike="noStrike" cap="none">
                <a:solidFill>
                  <a:srgbClr val="000000"/>
                </a:solidFill>
                <a:latin typeface="Arial"/>
                <a:ea typeface="Arial"/>
                <a:cs typeface="Arial"/>
                <a:sym typeface="Arial"/>
              </a:rPr>
              <a:t>PROSSIMI PASSI: ASPETTI COMUNICATIVI/DISSEMINAZIONE</a:t>
            </a:r>
            <a:endParaRPr/>
          </a:p>
        </p:txBody>
      </p:sp>
      <p:sp>
        <p:nvSpPr>
          <p:cNvPr id="1072" name="Google Shape;1072;p182"/>
          <p:cNvSpPr/>
          <p:nvPr/>
        </p:nvSpPr>
        <p:spPr>
          <a:xfrm>
            <a:off x="310663" y="4002012"/>
            <a:ext cx="8520600" cy="623964"/>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73" name="Google Shape;1073;p182"/>
          <p:cNvSpPr txBox="1"/>
          <p:nvPr/>
        </p:nvSpPr>
        <p:spPr>
          <a:xfrm>
            <a:off x="366044" y="4058254"/>
            <a:ext cx="3927678"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100" b="1" i="0" u="none" strike="noStrike" cap="none">
                <a:solidFill>
                  <a:srgbClr val="000000"/>
                </a:solidFill>
                <a:latin typeface="Arial"/>
                <a:ea typeface="Arial"/>
                <a:cs typeface="Arial"/>
                <a:sym typeface="Arial"/>
              </a:rPr>
              <a:t>POSSIBILI RISCHI DA ANTICIPARE/MITIGARE/EVITARE</a:t>
            </a:r>
            <a:endParaRPr/>
          </a:p>
        </p:txBody>
      </p:sp>
      <p:sp>
        <p:nvSpPr>
          <p:cNvPr id="1074" name="Google Shape;1074;p182"/>
          <p:cNvSpPr/>
          <p:nvPr/>
        </p:nvSpPr>
        <p:spPr>
          <a:xfrm>
            <a:off x="6759786" y="4688191"/>
            <a:ext cx="2071477" cy="41148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it-IT" sz="1400" b="0" i="0" u="none" strike="noStrike" cap="none">
                <a:solidFill>
                  <a:schemeClr val="lt1"/>
                </a:solidFill>
                <a:latin typeface="Arial"/>
                <a:ea typeface="Arial"/>
                <a:cs typeface="Arial"/>
                <a:sym typeface="Arial"/>
              </a:rPr>
              <a:t>COMPILARE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86"/>
        <p:cNvGrpSpPr/>
        <p:nvPr/>
      </p:nvGrpSpPr>
      <p:grpSpPr>
        <a:xfrm>
          <a:off x="0" y="0"/>
          <a:ext cx="0" cy="0"/>
          <a:chOff x="0" y="0"/>
          <a:chExt cx="0" cy="0"/>
        </a:xfrm>
      </p:grpSpPr>
      <p:grpSp>
        <p:nvGrpSpPr>
          <p:cNvPr id="1187" name="Google Shape;1187;g122b6b88140_0_24"/>
          <p:cNvGrpSpPr/>
          <p:nvPr/>
        </p:nvGrpSpPr>
        <p:grpSpPr>
          <a:xfrm>
            <a:off x="0" y="-154335"/>
            <a:ext cx="9143900" cy="102930"/>
            <a:chOff x="0" y="-154335"/>
            <a:chExt cx="9143900" cy="102930"/>
          </a:xfrm>
        </p:grpSpPr>
        <p:sp>
          <p:nvSpPr>
            <p:cNvPr id="1188" name="Google Shape;1188;g122b6b88140_0_24"/>
            <p:cNvSpPr/>
            <p:nvPr/>
          </p:nvSpPr>
          <p:spPr>
            <a:xfrm>
              <a:off x="8826500" y="-154305"/>
              <a:ext cx="317400" cy="102900"/>
            </a:xfrm>
            <a:prstGeom prst="rect">
              <a:avLst/>
            </a:prstGeom>
            <a:solidFill>
              <a:srgbClr val="FFFFFF">
                <a:alpha val="4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89" name="Google Shape;1189;g122b6b88140_0_24"/>
            <p:cNvSpPr/>
            <p:nvPr/>
          </p:nvSpPr>
          <p:spPr>
            <a:xfrm>
              <a:off x="0" y="-154305"/>
              <a:ext cx="317400" cy="102900"/>
            </a:xfrm>
            <a:prstGeom prst="rect">
              <a:avLst/>
            </a:prstGeom>
            <a:solidFill>
              <a:srgbClr val="FFFFFF">
                <a:alpha val="4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1190" name="Google Shape;1190;g122b6b88140_0_24"/>
            <p:cNvCxnSpPr/>
            <p:nvPr/>
          </p:nvCxnSpPr>
          <p:spPr>
            <a:xfrm rot="10800000">
              <a:off x="8826500" y="-154335"/>
              <a:ext cx="0" cy="102900"/>
            </a:xfrm>
            <a:prstGeom prst="straightConnector1">
              <a:avLst/>
            </a:prstGeom>
            <a:noFill/>
            <a:ln w="9525" cap="flat" cmpd="sng">
              <a:solidFill>
                <a:srgbClr val="B4B4B4"/>
              </a:solidFill>
              <a:prstDash val="solid"/>
              <a:round/>
              <a:headEnd type="none" w="sm" len="sm"/>
              <a:tailEnd type="none" w="sm" len="sm"/>
            </a:ln>
          </p:spPr>
        </p:cxnSp>
        <p:cxnSp>
          <p:nvCxnSpPr>
            <p:cNvPr id="1191" name="Google Shape;1191;g122b6b88140_0_24"/>
            <p:cNvCxnSpPr/>
            <p:nvPr/>
          </p:nvCxnSpPr>
          <p:spPr>
            <a:xfrm rot="10800000">
              <a:off x="317500" y="-154335"/>
              <a:ext cx="0" cy="102900"/>
            </a:xfrm>
            <a:prstGeom prst="straightConnector1">
              <a:avLst/>
            </a:prstGeom>
            <a:noFill/>
            <a:ln w="9525" cap="flat" cmpd="sng">
              <a:solidFill>
                <a:srgbClr val="B4B4B4"/>
              </a:solidFill>
              <a:prstDash val="solid"/>
              <a:round/>
              <a:headEnd type="none" w="sm" len="sm"/>
              <a:tailEnd type="none" w="sm" len="sm"/>
            </a:ln>
          </p:spPr>
        </p:cxnSp>
      </p:grpSp>
      <p:pic>
        <p:nvPicPr>
          <p:cNvPr id="1192" name="Google Shape;1192;g122b6b88140_0_24"/>
          <p:cNvPicPr preferRelativeResize="0"/>
          <p:nvPr/>
        </p:nvPicPr>
        <p:blipFill rotWithShape="1">
          <a:blip r:embed="rId3">
            <a:alphaModFix/>
          </a:blip>
          <a:srcRect/>
          <a:stretch/>
        </p:blipFill>
        <p:spPr>
          <a:xfrm>
            <a:off x="3858573" y="1374705"/>
            <a:ext cx="1426853" cy="2018161"/>
          </a:xfrm>
          <a:prstGeom prst="rect">
            <a:avLst/>
          </a:prstGeom>
          <a:noFill/>
          <a:ln>
            <a:noFill/>
          </a:ln>
        </p:spPr>
      </p:pic>
      <p:sp>
        <p:nvSpPr>
          <p:cNvPr id="1193" name="Google Shape;1193;g122b6b88140_0_24"/>
          <p:cNvSpPr txBox="1"/>
          <p:nvPr/>
        </p:nvSpPr>
        <p:spPr>
          <a:xfrm>
            <a:off x="322121" y="4222261"/>
            <a:ext cx="8499900" cy="626700"/>
          </a:xfrm>
          <a:prstGeom prst="rect">
            <a:avLst/>
          </a:prstGeom>
          <a:noFill/>
          <a:ln>
            <a:noFill/>
          </a:ln>
        </p:spPr>
        <p:txBody>
          <a:bodyPr spcFirstLastPara="1" wrap="square" lIns="36000" tIns="36000" rIns="36000" bIns="360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it-IT" sz="1800" b="1" i="1" u="none" strike="noStrike" cap="none">
                <a:solidFill>
                  <a:schemeClr val="lt1"/>
                </a:solidFill>
                <a:latin typeface="Arial"/>
                <a:ea typeface="Arial"/>
                <a:cs typeface="Arial"/>
                <a:sym typeface="Arial"/>
              </a:rPr>
              <a:t>www.officineitalia.org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r>
              <a:rPr lang="it-IT" sz="1800" b="1" i="1" u="none" strike="noStrike" cap="none">
                <a:solidFill>
                  <a:schemeClr val="lt1"/>
                </a:solidFill>
                <a:latin typeface="Arial"/>
                <a:ea typeface="Arial"/>
                <a:cs typeface="Arial"/>
                <a:sym typeface="Arial"/>
              </a:rPr>
              <a:t>team@officineitalia.org</a:t>
            </a:r>
            <a:endParaRPr sz="100" b="1" i="1" u="none" strike="sngStrike" cap="non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1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it-IT" sz="800">
                <a:latin typeface="Proxima Nova"/>
                <a:ea typeface="Proxima Nova"/>
                <a:cs typeface="Proxima Nova"/>
                <a:sym typeface="Proxima Nova"/>
              </a:rPr>
              <a:t>2</a:t>
            </a:fld>
            <a:endParaRPr sz="800">
              <a:latin typeface="Proxima Nova"/>
              <a:ea typeface="Proxima Nova"/>
              <a:cs typeface="Proxima Nova"/>
              <a:sym typeface="Proxima Nova"/>
            </a:endParaRPr>
          </a:p>
        </p:txBody>
      </p:sp>
      <p:sp>
        <p:nvSpPr>
          <p:cNvPr id="529" name="Google Shape;529;p145"/>
          <p:cNvSpPr txBox="1"/>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it-IT" sz="800" b="0" i="0" u="none" strike="noStrike" cap="none">
                <a:solidFill>
                  <a:schemeClr val="dk2"/>
                </a:solidFill>
                <a:latin typeface="Proxima Nova"/>
                <a:ea typeface="Proxima Nova"/>
                <a:cs typeface="Proxima Nova"/>
                <a:sym typeface="Proxima Nova"/>
              </a:rPr>
              <a:t>2</a:t>
            </a:fld>
            <a:endParaRPr sz="800" b="0" i="0" u="none" strike="noStrike" cap="none">
              <a:solidFill>
                <a:schemeClr val="dk2"/>
              </a:solidFill>
              <a:latin typeface="Proxima Nova"/>
              <a:ea typeface="Proxima Nova"/>
              <a:cs typeface="Proxima Nova"/>
              <a:sym typeface="Proxima Nova"/>
            </a:endParaRPr>
          </a:p>
        </p:txBody>
      </p:sp>
      <p:sp>
        <p:nvSpPr>
          <p:cNvPr id="530" name="Google Shape;530;p145"/>
          <p:cNvSpPr/>
          <p:nvPr/>
        </p:nvSpPr>
        <p:spPr>
          <a:xfrm>
            <a:off x="0" y="0"/>
            <a:ext cx="9144000" cy="693684"/>
          </a:xfrm>
          <a:prstGeom prst="rect">
            <a:avLst/>
          </a:prstGeom>
          <a:solidFill>
            <a:srgbClr val="003F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31" name="Google Shape;531;p145"/>
          <p:cNvSpPr txBox="1"/>
          <p:nvPr/>
        </p:nvSpPr>
        <p:spPr>
          <a:xfrm>
            <a:off x="310663" y="60492"/>
            <a:ext cx="8520600" cy="572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it-IT" sz="2000" b="1" i="0" u="none" strike="noStrike" cap="none">
                <a:solidFill>
                  <a:schemeClr val="lt1"/>
                </a:solidFill>
                <a:latin typeface="Arial"/>
                <a:ea typeface="Arial"/>
                <a:cs typeface="Arial"/>
                <a:sym typeface="Arial"/>
              </a:rPr>
              <a:t>STRUTTURA DEL TEAM, BIO DEI MEMBRI E RUOLI NEL PROGETTO </a:t>
            </a:r>
            <a:endParaRPr sz="1400" b="0" i="0" u="none" strike="noStrike" cap="none">
              <a:solidFill>
                <a:srgbClr val="000000"/>
              </a:solidFill>
              <a:latin typeface="Arial"/>
              <a:ea typeface="Arial"/>
              <a:cs typeface="Arial"/>
              <a:sym typeface="Arial"/>
            </a:endParaRPr>
          </a:p>
        </p:txBody>
      </p:sp>
      <p:pic>
        <p:nvPicPr>
          <p:cNvPr id="532" name="Google Shape;532;p145"/>
          <p:cNvPicPr preferRelativeResize="0"/>
          <p:nvPr/>
        </p:nvPicPr>
        <p:blipFill rotWithShape="1">
          <a:blip r:embed="rId3">
            <a:alphaModFix/>
          </a:blip>
          <a:srcRect l="12502" r="12494"/>
          <a:stretch/>
        </p:blipFill>
        <p:spPr>
          <a:xfrm rot="5400000">
            <a:off x="559937" y="1351493"/>
            <a:ext cx="665100" cy="665100"/>
          </a:xfrm>
          <a:prstGeom prst="ellipse">
            <a:avLst/>
          </a:prstGeom>
          <a:noFill/>
          <a:ln>
            <a:noFill/>
          </a:ln>
        </p:spPr>
      </p:pic>
      <p:pic>
        <p:nvPicPr>
          <p:cNvPr id="533" name="Google Shape;533;p145" descr="A picture containing person, green, plant&#10;&#10;Description automatically generated"/>
          <p:cNvPicPr preferRelativeResize="0"/>
          <p:nvPr/>
        </p:nvPicPr>
        <p:blipFill rotWithShape="1">
          <a:blip r:embed="rId4">
            <a:alphaModFix/>
          </a:blip>
          <a:srcRect l="16666" r="16666"/>
          <a:stretch/>
        </p:blipFill>
        <p:spPr>
          <a:xfrm>
            <a:off x="559937" y="2277244"/>
            <a:ext cx="665100" cy="665100"/>
          </a:xfrm>
          <a:prstGeom prst="ellipse">
            <a:avLst/>
          </a:prstGeom>
          <a:noFill/>
          <a:ln>
            <a:noFill/>
          </a:ln>
        </p:spPr>
      </p:pic>
      <p:pic>
        <p:nvPicPr>
          <p:cNvPr id="534" name="Google Shape;534;p145" descr="A person standing in a park&#10;&#10;Description automatically generated with low confidence"/>
          <p:cNvPicPr preferRelativeResize="0"/>
          <p:nvPr/>
        </p:nvPicPr>
        <p:blipFill rotWithShape="1">
          <a:blip r:embed="rId5">
            <a:alphaModFix/>
          </a:blip>
          <a:srcRect l="39150" t="28334" b="26030"/>
          <a:stretch/>
        </p:blipFill>
        <p:spPr>
          <a:xfrm>
            <a:off x="559937" y="3381678"/>
            <a:ext cx="665100" cy="665100"/>
          </a:xfrm>
          <a:prstGeom prst="ellipse">
            <a:avLst/>
          </a:prstGeom>
          <a:noFill/>
          <a:ln>
            <a:noFill/>
          </a:ln>
        </p:spPr>
      </p:pic>
      <p:sp>
        <p:nvSpPr>
          <p:cNvPr id="535" name="Google Shape;535;p145"/>
          <p:cNvSpPr txBox="1"/>
          <p:nvPr/>
        </p:nvSpPr>
        <p:spPr>
          <a:xfrm>
            <a:off x="1225037" y="1422453"/>
            <a:ext cx="2820893"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it-IT" sz="1400" b="0" i="0" u="none" strike="noStrike" cap="none" dirty="0">
                <a:solidFill>
                  <a:srgbClr val="000000"/>
                </a:solidFill>
                <a:latin typeface="Arial"/>
                <a:ea typeface="Arial"/>
                <a:cs typeface="Arial"/>
                <a:sym typeface="Arial"/>
              </a:rPr>
              <a:t>Nome Membro del Team</a:t>
            </a:r>
            <a:endParaRPr dirty="0"/>
          </a:p>
          <a:p>
            <a:pPr marL="0" marR="0" lvl="0" indent="0" algn="ctr" rtl="0">
              <a:lnSpc>
                <a:spcPct val="100000"/>
              </a:lnSpc>
              <a:spcBef>
                <a:spcPts val="0"/>
              </a:spcBef>
              <a:spcAft>
                <a:spcPts val="0"/>
              </a:spcAft>
              <a:buClr>
                <a:srgbClr val="000000"/>
              </a:buClr>
              <a:buSzPts val="1400"/>
              <a:buFont typeface="Arial"/>
              <a:buNone/>
            </a:pPr>
            <a:r>
              <a:rPr lang="it-IT" sz="1400" b="0" i="0" u="none" strike="noStrike" cap="none" dirty="0">
                <a:solidFill>
                  <a:srgbClr val="000000"/>
                </a:solidFill>
                <a:latin typeface="Arial"/>
                <a:ea typeface="Arial"/>
                <a:cs typeface="Arial"/>
                <a:sym typeface="Arial"/>
              </a:rPr>
              <a:t>Età, Università di provenienza</a:t>
            </a:r>
            <a:endParaRPr dirty="0"/>
          </a:p>
          <a:p>
            <a:pPr marL="0" marR="0" lvl="0" indent="0" algn="ctr" rtl="0">
              <a:lnSpc>
                <a:spcPct val="100000"/>
              </a:lnSpc>
              <a:spcBef>
                <a:spcPts val="0"/>
              </a:spcBef>
              <a:spcAft>
                <a:spcPts val="0"/>
              </a:spcAft>
              <a:buClr>
                <a:srgbClr val="000000"/>
              </a:buClr>
              <a:buSzPts val="1400"/>
              <a:buFont typeface="Arial"/>
              <a:buNone/>
            </a:pPr>
            <a:r>
              <a:rPr lang="it-IT" sz="1400" b="0" i="0" u="none" strike="noStrike" cap="none" dirty="0">
                <a:solidFill>
                  <a:srgbClr val="000000"/>
                </a:solidFill>
                <a:latin typeface="Arial"/>
                <a:ea typeface="Arial"/>
                <a:cs typeface="Arial"/>
                <a:sym typeface="Arial"/>
              </a:rPr>
              <a:t>Ruolo nel Team</a:t>
            </a:r>
            <a:endParaRPr dirty="0"/>
          </a:p>
          <a:p>
            <a:pPr marL="0" marR="0" lvl="0" indent="0" algn="ctr" rtl="0">
              <a:lnSpc>
                <a:spcPct val="100000"/>
              </a:lnSpc>
              <a:spcBef>
                <a:spcPts val="0"/>
              </a:spcBef>
              <a:spcAft>
                <a:spcPts val="0"/>
              </a:spcAft>
              <a:buClr>
                <a:srgbClr val="000000"/>
              </a:buClr>
              <a:buSzPts val="1400"/>
              <a:buFont typeface="Arial"/>
              <a:buNone/>
            </a:pPr>
            <a:r>
              <a:rPr lang="it-IT" sz="1400" b="0" i="0" u="none" strike="noStrike" cap="none" dirty="0">
                <a:solidFill>
                  <a:srgbClr val="000000"/>
                </a:solidFill>
                <a:latin typeface="Arial"/>
                <a:ea typeface="Arial"/>
                <a:cs typeface="Arial"/>
                <a:sym typeface="Arial"/>
              </a:rPr>
              <a:t>4 emoji per descriverti</a:t>
            </a:r>
            <a:endParaRPr sz="1400" b="0" i="0" u="none" strike="noStrike" cap="none" dirty="0">
              <a:solidFill>
                <a:srgbClr val="000000"/>
              </a:solidFill>
              <a:latin typeface="Arial"/>
              <a:ea typeface="Arial"/>
              <a:cs typeface="Arial"/>
              <a:sym typeface="Arial"/>
            </a:endParaRPr>
          </a:p>
        </p:txBody>
      </p:sp>
      <p:sp>
        <p:nvSpPr>
          <p:cNvPr id="536" name="Google Shape;536;p145"/>
          <p:cNvSpPr txBox="1"/>
          <p:nvPr/>
        </p:nvSpPr>
        <p:spPr>
          <a:xfrm>
            <a:off x="1225037" y="2362706"/>
            <a:ext cx="2820893" cy="13849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it-IT" sz="1400" b="0" i="0" u="none" strike="noStrike" cap="none">
                <a:solidFill>
                  <a:srgbClr val="000000"/>
                </a:solidFill>
                <a:latin typeface="Arial"/>
                <a:ea typeface="Arial"/>
                <a:cs typeface="Arial"/>
                <a:sym typeface="Arial"/>
              </a:rPr>
              <a:t>Nome Membro del Team</a:t>
            </a:r>
            <a:endParaRPr/>
          </a:p>
          <a:p>
            <a:pPr marL="0" marR="0" lvl="0" indent="0" algn="ctr" rtl="0">
              <a:lnSpc>
                <a:spcPct val="100000"/>
              </a:lnSpc>
              <a:spcBef>
                <a:spcPts val="0"/>
              </a:spcBef>
              <a:spcAft>
                <a:spcPts val="0"/>
              </a:spcAft>
              <a:buClr>
                <a:srgbClr val="000000"/>
              </a:buClr>
              <a:buSzPts val="1400"/>
              <a:buFont typeface="Arial"/>
              <a:buNone/>
            </a:pPr>
            <a:r>
              <a:rPr lang="it-IT" sz="1400" b="0" i="0" u="none" strike="noStrike" cap="none">
                <a:solidFill>
                  <a:srgbClr val="000000"/>
                </a:solidFill>
                <a:latin typeface="Arial"/>
                <a:ea typeface="Arial"/>
                <a:cs typeface="Arial"/>
                <a:sym typeface="Arial"/>
              </a:rPr>
              <a:t>Età, Università di provenienza</a:t>
            </a:r>
            <a:endParaRPr/>
          </a:p>
          <a:p>
            <a:pPr marL="0" marR="0" lvl="0" indent="0" algn="ctr" rtl="0">
              <a:lnSpc>
                <a:spcPct val="100000"/>
              </a:lnSpc>
              <a:spcBef>
                <a:spcPts val="0"/>
              </a:spcBef>
              <a:spcAft>
                <a:spcPts val="0"/>
              </a:spcAft>
              <a:buNone/>
            </a:pPr>
            <a:r>
              <a:rPr lang="it-IT" sz="1400" b="0" i="0" u="none" strike="noStrike" cap="none">
                <a:solidFill>
                  <a:srgbClr val="000000"/>
                </a:solidFill>
                <a:latin typeface="Arial"/>
                <a:ea typeface="Arial"/>
                <a:cs typeface="Arial"/>
                <a:sym typeface="Arial"/>
              </a:rPr>
              <a:t>Ruolo nel Team</a:t>
            </a:r>
            <a:endParaRPr/>
          </a:p>
          <a:p>
            <a:pPr marL="0" marR="0" lvl="0" indent="0" algn="ctr" rtl="0">
              <a:lnSpc>
                <a:spcPct val="100000"/>
              </a:lnSpc>
              <a:spcBef>
                <a:spcPts val="0"/>
              </a:spcBef>
              <a:spcAft>
                <a:spcPts val="0"/>
              </a:spcAft>
              <a:buNone/>
            </a:pPr>
            <a:r>
              <a:rPr lang="it-IT" sz="1400" b="0" i="0" u="none" strike="noStrike" cap="none">
                <a:solidFill>
                  <a:srgbClr val="000000"/>
                </a:solidFill>
                <a:latin typeface="Arial"/>
                <a:ea typeface="Arial"/>
                <a:cs typeface="Arial"/>
                <a:sym typeface="Arial"/>
              </a:rPr>
              <a:t>4 emoji per descriverti</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145"/>
          <p:cNvSpPr txBox="1"/>
          <p:nvPr/>
        </p:nvSpPr>
        <p:spPr>
          <a:xfrm>
            <a:off x="1225037" y="3452638"/>
            <a:ext cx="2820893" cy="13849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it-IT" sz="1400" b="0" i="0" u="none" strike="noStrike" cap="none">
                <a:solidFill>
                  <a:srgbClr val="000000"/>
                </a:solidFill>
                <a:latin typeface="Arial"/>
                <a:ea typeface="Arial"/>
                <a:cs typeface="Arial"/>
                <a:sym typeface="Arial"/>
              </a:rPr>
              <a:t>Nome Membro del Team</a:t>
            </a:r>
            <a:endParaRPr/>
          </a:p>
          <a:p>
            <a:pPr marL="0" marR="0" lvl="0" indent="0" algn="ctr" rtl="0">
              <a:lnSpc>
                <a:spcPct val="100000"/>
              </a:lnSpc>
              <a:spcBef>
                <a:spcPts val="0"/>
              </a:spcBef>
              <a:spcAft>
                <a:spcPts val="0"/>
              </a:spcAft>
              <a:buClr>
                <a:srgbClr val="000000"/>
              </a:buClr>
              <a:buSzPts val="1400"/>
              <a:buFont typeface="Arial"/>
              <a:buNone/>
            </a:pPr>
            <a:r>
              <a:rPr lang="it-IT" sz="1400" b="0" i="0" u="none" strike="noStrike" cap="none">
                <a:solidFill>
                  <a:srgbClr val="000000"/>
                </a:solidFill>
                <a:latin typeface="Arial"/>
                <a:ea typeface="Arial"/>
                <a:cs typeface="Arial"/>
                <a:sym typeface="Arial"/>
              </a:rPr>
              <a:t>Età, Università di provenienza</a:t>
            </a:r>
            <a:endParaRPr/>
          </a:p>
          <a:p>
            <a:pPr marL="0" marR="0" lvl="0" indent="0" algn="ctr" rtl="0">
              <a:lnSpc>
                <a:spcPct val="100000"/>
              </a:lnSpc>
              <a:spcBef>
                <a:spcPts val="0"/>
              </a:spcBef>
              <a:spcAft>
                <a:spcPts val="0"/>
              </a:spcAft>
              <a:buNone/>
            </a:pPr>
            <a:r>
              <a:rPr lang="it-IT" sz="1400" b="0" i="0" u="none" strike="noStrike" cap="none">
                <a:solidFill>
                  <a:srgbClr val="000000"/>
                </a:solidFill>
                <a:latin typeface="Arial"/>
                <a:ea typeface="Arial"/>
                <a:cs typeface="Arial"/>
                <a:sym typeface="Arial"/>
              </a:rPr>
              <a:t>Ruolo nel Team</a:t>
            </a:r>
            <a:endParaRPr/>
          </a:p>
          <a:p>
            <a:pPr marL="0" marR="0" lvl="0" indent="0" algn="ctr" rtl="0">
              <a:lnSpc>
                <a:spcPct val="100000"/>
              </a:lnSpc>
              <a:spcBef>
                <a:spcPts val="0"/>
              </a:spcBef>
              <a:spcAft>
                <a:spcPts val="0"/>
              </a:spcAft>
              <a:buNone/>
            </a:pPr>
            <a:r>
              <a:rPr lang="it-IT" sz="1400" b="0" i="0" u="none" strike="noStrike" cap="none">
                <a:solidFill>
                  <a:srgbClr val="000000"/>
                </a:solidFill>
                <a:latin typeface="Arial"/>
                <a:ea typeface="Arial"/>
                <a:cs typeface="Arial"/>
                <a:sym typeface="Arial"/>
              </a:rPr>
              <a:t>4 emoji per descriverti</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38" name="Google Shape;538;p145"/>
          <p:cNvPicPr preferRelativeResize="0"/>
          <p:nvPr/>
        </p:nvPicPr>
        <p:blipFill rotWithShape="1">
          <a:blip r:embed="rId3">
            <a:alphaModFix/>
          </a:blip>
          <a:srcRect l="12502" r="12494"/>
          <a:stretch/>
        </p:blipFill>
        <p:spPr>
          <a:xfrm rot="5400000">
            <a:off x="4711030" y="1422453"/>
            <a:ext cx="665100" cy="665100"/>
          </a:xfrm>
          <a:prstGeom prst="ellipse">
            <a:avLst/>
          </a:prstGeom>
          <a:noFill/>
          <a:ln>
            <a:noFill/>
          </a:ln>
        </p:spPr>
      </p:pic>
      <p:pic>
        <p:nvPicPr>
          <p:cNvPr id="539" name="Google Shape;539;p145" descr="A picture containing person, green, plant&#10;&#10;Description automatically generated"/>
          <p:cNvPicPr preferRelativeResize="0"/>
          <p:nvPr/>
        </p:nvPicPr>
        <p:blipFill rotWithShape="1">
          <a:blip r:embed="rId4">
            <a:alphaModFix/>
          </a:blip>
          <a:srcRect l="16666" r="16666"/>
          <a:stretch/>
        </p:blipFill>
        <p:spPr>
          <a:xfrm>
            <a:off x="4711030" y="2348204"/>
            <a:ext cx="665100" cy="665100"/>
          </a:xfrm>
          <a:prstGeom prst="ellipse">
            <a:avLst/>
          </a:prstGeom>
          <a:noFill/>
          <a:ln>
            <a:noFill/>
          </a:ln>
        </p:spPr>
      </p:pic>
      <p:pic>
        <p:nvPicPr>
          <p:cNvPr id="540" name="Google Shape;540;p145" descr="A person standing in a park&#10;&#10;Description automatically generated with low confidence"/>
          <p:cNvPicPr preferRelativeResize="0"/>
          <p:nvPr/>
        </p:nvPicPr>
        <p:blipFill rotWithShape="1">
          <a:blip r:embed="rId5">
            <a:alphaModFix/>
          </a:blip>
          <a:srcRect l="39150" t="28334" b="26030"/>
          <a:stretch/>
        </p:blipFill>
        <p:spPr>
          <a:xfrm>
            <a:off x="4711030" y="3452638"/>
            <a:ext cx="665100" cy="665100"/>
          </a:xfrm>
          <a:prstGeom prst="ellipse">
            <a:avLst/>
          </a:prstGeom>
          <a:noFill/>
          <a:ln>
            <a:noFill/>
          </a:ln>
        </p:spPr>
      </p:pic>
      <p:sp>
        <p:nvSpPr>
          <p:cNvPr id="541" name="Google Shape;541;p145"/>
          <p:cNvSpPr txBox="1"/>
          <p:nvPr/>
        </p:nvSpPr>
        <p:spPr>
          <a:xfrm>
            <a:off x="5376130" y="1493413"/>
            <a:ext cx="2820893" cy="13849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it-IT" sz="1400" b="0" i="0" u="none" strike="noStrike" cap="none">
                <a:solidFill>
                  <a:srgbClr val="000000"/>
                </a:solidFill>
                <a:latin typeface="Arial"/>
                <a:ea typeface="Arial"/>
                <a:cs typeface="Arial"/>
                <a:sym typeface="Arial"/>
              </a:rPr>
              <a:t>Nome Membro del Team</a:t>
            </a:r>
            <a:endParaRPr/>
          </a:p>
          <a:p>
            <a:pPr marL="0" marR="0" lvl="0" indent="0" algn="ctr" rtl="0">
              <a:lnSpc>
                <a:spcPct val="100000"/>
              </a:lnSpc>
              <a:spcBef>
                <a:spcPts val="0"/>
              </a:spcBef>
              <a:spcAft>
                <a:spcPts val="0"/>
              </a:spcAft>
              <a:buClr>
                <a:srgbClr val="000000"/>
              </a:buClr>
              <a:buSzPts val="1400"/>
              <a:buFont typeface="Arial"/>
              <a:buNone/>
            </a:pPr>
            <a:r>
              <a:rPr lang="it-IT" sz="1400" b="0" i="0" u="none" strike="noStrike" cap="none">
                <a:solidFill>
                  <a:srgbClr val="000000"/>
                </a:solidFill>
                <a:latin typeface="Arial"/>
                <a:ea typeface="Arial"/>
                <a:cs typeface="Arial"/>
                <a:sym typeface="Arial"/>
              </a:rPr>
              <a:t>Età, Università di provenienza</a:t>
            </a:r>
            <a:endParaRPr/>
          </a:p>
          <a:p>
            <a:pPr marL="0" marR="0" lvl="0" indent="0" algn="ctr" rtl="0">
              <a:lnSpc>
                <a:spcPct val="100000"/>
              </a:lnSpc>
              <a:spcBef>
                <a:spcPts val="0"/>
              </a:spcBef>
              <a:spcAft>
                <a:spcPts val="0"/>
              </a:spcAft>
              <a:buNone/>
            </a:pPr>
            <a:r>
              <a:rPr lang="it-IT" sz="1400" b="0" i="0" u="none" strike="noStrike" cap="none">
                <a:solidFill>
                  <a:srgbClr val="000000"/>
                </a:solidFill>
                <a:latin typeface="Arial"/>
                <a:ea typeface="Arial"/>
                <a:cs typeface="Arial"/>
                <a:sym typeface="Arial"/>
              </a:rPr>
              <a:t>Ruolo nel Team</a:t>
            </a:r>
            <a:endParaRPr/>
          </a:p>
          <a:p>
            <a:pPr marL="0" marR="0" lvl="0" indent="0" algn="ctr" rtl="0">
              <a:lnSpc>
                <a:spcPct val="100000"/>
              </a:lnSpc>
              <a:spcBef>
                <a:spcPts val="0"/>
              </a:spcBef>
              <a:spcAft>
                <a:spcPts val="0"/>
              </a:spcAft>
              <a:buNone/>
            </a:pPr>
            <a:r>
              <a:rPr lang="it-IT" sz="1400" b="0" i="0" u="none" strike="noStrike" cap="none">
                <a:solidFill>
                  <a:srgbClr val="000000"/>
                </a:solidFill>
                <a:latin typeface="Arial"/>
                <a:ea typeface="Arial"/>
                <a:cs typeface="Arial"/>
                <a:sym typeface="Arial"/>
              </a:rPr>
              <a:t>4 emoji per descriverti</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145"/>
          <p:cNvSpPr txBox="1"/>
          <p:nvPr/>
        </p:nvSpPr>
        <p:spPr>
          <a:xfrm>
            <a:off x="5376130" y="2433666"/>
            <a:ext cx="2820893" cy="13849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it-IT" sz="1400" b="0" i="0" u="none" strike="noStrike" cap="none">
                <a:solidFill>
                  <a:srgbClr val="000000"/>
                </a:solidFill>
                <a:latin typeface="Arial"/>
                <a:ea typeface="Arial"/>
                <a:cs typeface="Arial"/>
                <a:sym typeface="Arial"/>
              </a:rPr>
              <a:t>Nome Membro del Team</a:t>
            </a:r>
            <a:endParaRPr/>
          </a:p>
          <a:p>
            <a:pPr marL="0" marR="0" lvl="0" indent="0" algn="ctr" rtl="0">
              <a:lnSpc>
                <a:spcPct val="100000"/>
              </a:lnSpc>
              <a:spcBef>
                <a:spcPts val="0"/>
              </a:spcBef>
              <a:spcAft>
                <a:spcPts val="0"/>
              </a:spcAft>
              <a:buClr>
                <a:srgbClr val="000000"/>
              </a:buClr>
              <a:buSzPts val="1400"/>
              <a:buFont typeface="Arial"/>
              <a:buNone/>
            </a:pPr>
            <a:r>
              <a:rPr lang="it-IT" sz="1400" b="0" i="0" u="none" strike="noStrike" cap="none">
                <a:solidFill>
                  <a:srgbClr val="000000"/>
                </a:solidFill>
                <a:latin typeface="Arial"/>
                <a:ea typeface="Arial"/>
                <a:cs typeface="Arial"/>
                <a:sym typeface="Arial"/>
              </a:rPr>
              <a:t>Età, Università di provenienza</a:t>
            </a:r>
            <a:endParaRPr/>
          </a:p>
          <a:p>
            <a:pPr marL="0" marR="0" lvl="0" indent="0" algn="ctr" rtl="0">
              <a:lnSpc>
                <a:spcPct val="100000"/>
              </a:lnSpc>
              <a:spcBef>
                <a:spcPts val="0"/>
              </a:spcBef>
              <a:spcAft>
                <a:spcPts val="0"/>
              </a:spcAft>
              <a:buNone/>
            </a:pPr>
            <a:r>
              <a:rPr lang="it-IT" sz="1400" b="0" i="0" u="none" strike="noStrike" cap="none">
                <a:solidFill>
                  <a:srgbClr val="000000"/>
                </a:solidFill>
                <a:latin typeface="Arial"/>
                <a:ea typeface="Arial"/>
                <a:cs typeface="Arial"/>
                <a:sym typeface="Arial"/>
              </a:rPr>
              <a:t>Ruolo nel Team</a:t>
            </a:r>
            <a:endParaRPr/>
          </a:p>
          <a:p>
            <a:pPr marL="0" marR="0" lvl="0" indent="0" algn="ctr" rtl="0">
              <a:lnSpc>
                <a:spcPct val="100000"/>
              </a:lnSpc>
              <a:spcBef>
                <a:spcPts val="0"/>
              </a:spcBef>
              <a:spcAft>
                <a:spcPts val="0"/>
              </a:spcAft>
              <a:buNone/>
            </a:pPr>
            <a:r>
              <a:rPr lang="it-IT" sz="1400" b="0" i="0" u="none" strike="noStrike" cap="none">
                <a:solidFill>
                  <a:srgbClr val="000000"/>
                </a:solidFill>
                <a:latin typeface="Arial"/>
                <a:ea typeface="Arial"/>
                <a:cs typeface="Arial"/>
                <a:sym typeface="Arial"/>
              </a:rPr>
              <a:t>4 emoji per descriverti</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145"/>
          <p:cNvSpPr txBox="1"/>
          <p:nvPr/>
        </p:nvSpPr>
        <p:spPr>
          <a:xfrm>
            <a:off x="5376130" y="3523598"/>
            <a:ext cx="2820893" cy="13849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it-IT" sz="1400" b="0" i="0" u="none" strike="noStrike" cap="none">
                <a:solidFill>
                  <a:srgbClr val="000000"/>
                </a:solidFill>
                <a:latin typeface="Arial"/>
                <a:ea typeface="Arial"/>
                <a:cs typeface="Arial"/>
                <a:sym typeface="Arial"/>
              </a:rPr>
              <a:t>Nome Membro del Team</a:t>
            </a:r>
            <a:endParaRPr/>
          </a:p>
          <a:p>
            <a:pPr marL="0" marR="0" lvl="0" indent="0" algn="ctr" rtl="0">
              <a:lnSpc>
                <a:spcPct val="100000"/>
              </a:lnSpc>
              <a:spcBef>
                <a:spcPts val="0"/>
              </a:spcBef>
              <a:spcAft>
                <a:spcPts val="0"/>
              </a:spcAft>
              <a:buClr>
                <a:srgbClr val="000000"/>
              </a:buClr>
              <a:buSzPts val="1400"/>
              <a:buFont typeface="Arial"/>
              <a:buNone/>
            </a:pPr>
            <a:r>
              <a:rPr lang="it-IT" sz="1400" b="0" i="0" u="none" strike="noStrike" cap="none">
                <a:solidFill>
                  <a:srgbClr val="000000"/>
                </a:solidFill>
                <a:latin typeface="Arial"/>
                <a:ea typeface="Arial"/>
                <a:cs typeface="Arial"/>
                <a:sym typeface="Arial"/>
              </a:rPr>
              <a:t>Età, Università di provenienza</a:t>
            </a:r>
            <a:endParaRPr/>
          </a:p>
          <a:p>
            <a:pPr marL="0" marR="0" lvl="0" indent="0" algn="ctr" rtl="0">
              <a:lnSpc>
                <a:spcPct val="100000"/>
              </a:lnSpc>
              <a:spcBef>
                <a:spcPts val="0"/>
              </a:spcBef>
              <a:spcAft>
                <a:spcPts val="0"/>
              </a:spcAft>
              <a:buNone/>
            </a:pPr>
            <a:r>
              <a:rPr lang="it-IT" sz="1400" b="0" i="0" u="none" strike="noStrike" cap="none">
                <a:solidFill>
                  <a:srgbClr val="000000"/>
                </a:solidFill>
                <a:latin typeface="Arial"/>
                <a:ea typeface="Arial"/>
                <a:cs typeface="Arial"/>
                <a:sym typeface="Arial"/>
              </a:rPr>
              <a:t>Ruolo nel Team</a:t>
            </a:r>
            <a:endParaRPr/>
          </a:p>
          <a:p>
            <a:pPr marL="0" marR="0" lvl="0" indent="0" algn="ctr" rtl="0">
              <a:lnSpc>
                <a:spcPct val="100000"/>
              </a:lnSpc>
              <a:spcBef>
                <a:spcPts val="0"/>
              </a:spcBef>
              <a:spcAft>
                <a:spcPts val="0"/>
              </a:spcAft>
              <a:buNone/>
            </a:pPr>
            <a:r>
              <a:rPr lang="it-IT" sz="1400" b="0" i="0" u="none" strike="noStrike" cap="none">
                <a:solidFill>
                  <a:srgbClr val="000000"/>
                </a:solidFill>
                <a:latin typeface="Arial"/>
                <a:ea typeface="Arial"/>
                <a:cs typeface="Arial"/>
                <a:sym typeface="Arial"/>
              </a:rPr>
              <a:t>4 emoji per descriverti</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145"/>
          <p:cNvSpPr txBox="1"/>
          <p:nvPr/>
        </p:nvSpPr>
        <p:spPr>
          <a:xfrm>
            <a:off x="553821" y="1556603"/>
            <a:ext cx="67733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400" b="1" i="0" u="none" strike="noStrike" cap="none">
                <a:solidFill>
                  <a:schemeClr val="lt1"/>
                </a:solidFill>
                <a:latin typeface="Arial"/>
                <a:ea typeface="Arial"/>
                <a:cs typeface="Arial"/>
                <a:sym typeface="Arial"/>
              </a:rPr>
              <a:t>FOTO</a:t>
            </a:r>
            <a:endParaRPr/>
          </a:p>
        </p:txBody>
      </p:sp>
      <p:sp>
        <p:nvSpPr>
          <p:cNvPr id="545" name="Google Shape;545;p145"/>
          <p:cNvSpPr txBox="1"/>
          <p:nvPr/>
        </p:nvSpPr>
        <p:spPr>
          <a:xfrm>
            <a:off x="562717" y="2471222"/>
            <a:ext cx="67733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400" b="1" i="0" u="none" strike="noStrike" cap="none">
                <a:solidFill>
                  <a:schemeClr val="lt1"/>
                </a:solidFill>
                <a:latin typeface="Arial"/>
                <a:ea typeface="Arial"/>
                <a:cs typeface="Arial"/>
                <a:sym typeface="Arial"/>
              </a:rPr>
              <a:t>FOTO</a:t>
            </a:r>
            <a:endParaRPr/>
          </a:p>
        </p:txBody>
      </p:sp>
      <p:sp>
        <p:nvSpPr>
          <p:cNvPr id="546" name="Google Shape;546;p145"/>
          <p:cNvSpPr txBox="1"/>
          <p:nvPr/>
        </p:nvSpPr>
        <p:spPr>
          <a:xfrm>
            <a:off x="541588" y="3560339"/>
            <a:ext cx="67733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400" b="1" i="0" u="none" strike="noStrike" cap="none">
                <a:solidFill>
                  <a:schemeClr val="lt1"/>
                </a:solidFill>
                <a:latin typeface="Arial"/>
                <a:ea typeface="Arial"/>
                <a:cs typeface="Arial"/>
                <a:sym typeface="Arial"/>
              </a:rPr>
              <a:t>FOTO</a:t>
            </a:r>
            <a:endParaRPr/>
          </a:p>
        </p:txBody>
      </p:sp>
      <p:sp>
        <p:nvSpPr>
          <p:cNvPr id="547" name="Google Shape;547;p145"/>
          <p:cNvSpPr txBox="1"/>
          <p:nvPr/>
        </p:nvSpPr>
        <p:spPr>
          <a:xfrm>
            <a:off x="4720483" y="1619902"/>
            <a:ext cx="67733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400" b="1" i="0" u="none" strike="noStrike" cap="none">
                <a:solidFill>
                  <a:schemeClr val="lt1"/>
                </a:solidFill>
                <a:latin typeface="Arial"/>
                <a:ea typeface="Arial"/>
                <a:cs typeface="Arial"/>
                <a:sym typeface="Arial"/>
              </a:rPr>
              <a:t>FOTO</a:t>
            </a:r>
            <a:endParaRPr/>
          </a:p>
        </p:txBody>
      </p:sp>
      <p:sp>
        <p:nvSpPr>
          <p:cNvPr id="548" name="Google Shape;548;p145"/>
          <p:cNvSpPr txBox="1"/>
          <p:nvPr/>
        </p:nvSpPr>
        <p:spPr>
          <a:xfrm>
            <a:off x="4729379" y="2534521"/>
            <a:ext cx="67733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400" b="1" i="0" u="none" strike="noStrike" cap="none">
                <a:solidFill>
                  <a:schemeClr val="lt1"/>
                </a:solidFill>
                <a:latin typeface="Arial"/>
                <a:ea typeface="Arial"/>
                <a:cs typeface="Arial"/>
                <a:sym typeface="Arial"/>
              </a:rPr>
              <a:t>FOTO</a:t>
            </a:r>
            <a:endParaRPr/>
          </a:p>
        </p:txBody>
      </p:sp>
      <p:sp>
        <p:nvSpPr>
          <p:cNvPr id="549" name="Google Shape;549;p145"/>
          <p:cNvSpPr txBox="1"/>
          <p:nvPr/>
        </p:nvSpPr>
        <p:spPr>
          <a:xfrm>
            <a:off x="4708250" y="3623638"/>
            <a:ext cx="67733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400" b="1" i="0" u="none" strike="noStrike" cap="none">
                <a:solidFill>
                  <a:schemeClr val="lt1"/>
                </a:solidFill>
                <a:latin typeface="Arial"/>
                <a:ea typeface="Arial"/>
                <a:cs typeface="Arial"/>
                <a:sym typeface="Arial"/>
              </a:rPr>
              <a:t>FOTO</a:t>
            </a:r>
            <a:endParaRPr/>
          </a:p>
        </p:txBody>
      </p:sp>
      <p:sp>
        <p:nvSpPr>
          <p:cNvPr id="550" name="Google Shape;550;p145"/>
          <p:cNvSpPr/>
          <p:nvPr/>
        </p:nvSpPr>
        <p:spPr>
          <a:xfrm>
            <a:off x="0" y="0"/>
            <a:ext cx="9144000" cy="5143500"/>
          </a:xfrm>
          <a:prstGeom prst="rect">
            <a:avLst/>
          </a:prstGeom>
          <a:noFill/>
          <a:ln w="381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51" name="Google Shape;551;p145"/>
          <p:cNvSpPr/>
          <p:nvPr/>
        </p:nvSpPr>
        <p:spPr>
          <a:xfrm>
            <a:off x="6883224" y="4622497"/>
            <a:ext cx="2071477" cy="41148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it-IT" sz="1400" b="0" i="0" u="none" strike="noStrike" cap="none">
                <a:solidFill>
                  <a:schemeClr val="lt1"/>
                </a:solidFill>
                <a:latin typeface="Arial"/>
                <a:ea typeface="Arial"/>
                <a:cs typeface="Arial"/>
                <a:sym typeface="Arial"/>
              </a:rPr>
              <a:t>COMPILARE</a:t>
            </a:r>
            <a:endParaRPr/>
          </a:p>
        </p:txBody>
      </p:sp>
      <p:sp>
        <p:nvSpPr>
          <p:cNvPr id="2" name="Google Shape;551;p145">
            <a:extLst>
              <a:ext uri="{FF2B5EF4-FFF2-40B4-BE49-F238E27FC236}">
                <a16:creationId xmlns:a16="http://schemas.microsoft.com/office/drawing/2014/main" id="{86896991-8F10-EE01-7EA8-A0FB57A86132}"/>
              </a:ext>
            </a:extLst>
          </p:cNvPr>
          <p:cNvSpPr/>
          <p:nvPr/>
        </p:nvSpPr>
        <p:spPr>
          <a:xfrm>
            <a:off x="1317554" y="4622497"/>
            <a:ext cx="2071477" cy="411480"/>
          </a:xfrm>
          <a:prstGeom prst="rect">
            <a:avLst/>
          </a:prstGeom>
          <a:no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None/>
            </a:pPr>
            <a:r>
              <a:rPr lang="it-IT" b="0" i="0" u="none" strike="noStrike" cap="none" dirty="0">
                <a:solidFill>
                  <a:schemeClr val="tx1"/>
                </a:solidFill>
                <a:latin typeface="Arial"/>
                <a:ea typeface="Arial"/>
                <a:cs typeface="Arial"/>
                <a:sym typeface="Arial"/>
              </a:rPr>
              <a:t>Team #____</a:t>
            </a:r>
            <a:endParaRPr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it-IT" sz="800">
                <a:latin typeface="Proxima Nova"/>
                <a:ea typeface="Proxima Nova"/>
                <a:cs typeface="Proxima Nova"/>
                <a:sym typeface="Proxima Nova"/>
              </a:rPr>
              <a:t>3</a:t>
            </a:fld>
            <a:endParaRPr sz="800">
              <a:latin typeface="Proxima Nova"/>
              <a:ea typeface="Proxima Nova"/>
              <a:cs typeface="Proxima Nova"/>
              <a:sym typeface="Proxima Nova"/>
            </a:endParaRPr>
          </a:p>
        </p:txBody>
      </p:sp>
      <p:sp>
        <p:nvSpPr>
          <p:cNvPr id="557" name="Google Shape;557;p10"/>
          <p:cNvSpPr txBox="1"/>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it-IT" sz="800" b="0" i="0" u="none" strike="noStrike" cap="none">
                <a:solidFill>
                  <a:schemeClr val="dk2"/>
                </a:solidFill>
                <a:latin typeface="Proxima Nova"/>
                <a:ea typeface="Proxima Nova"/>
                <a:cs typeface="Proxima Nova"/>
                <a:sym typeface="Proxima Nova"/>
              </a:rPr>
              <a:t>3</a:t>
            </a:fld>
            <a:endParaRPr sz="800" b="0" i="0" u="none" strike="noStrike" cap="none">
              <a:solidFill>
                <a:schemeClr val="dk2"/>
              </a:solidFill>
              <a:latin typeface="Proxima Nova"/>
              <a:ea typeface="Proxima Nova"/>
              <a:cs typeface="Proxima Nova"/>
              <a:sym typeface="Proxima Nova"/>
            </a:endParaRPr>
          </a:p>
        </p:txBody>
      </p:sp>
      <p:sp>
        <p:nvSpPr>
          <p:cNvPr id="558" name="Google Shape;558;p10"/>
          <p:cNvSpPr/>
          <p:nvPr/>
        </p:nvSpPr>
        <p:spPr>
          <a:xfrm>
            <a:off x="0" y="0"/>
            <a:ext cx="9144000" cy="693684"/>
          </a:xfrm>
          <a:prstGeom prst="rect">
            <a:avLst/>
          </a:prstGeom>
          <a:solidFill>
            <a:srgbClr val="003F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59" name="Google Shape;559;p10"/>
          <p:cNvSpPr txBox="1"/>
          <p:nvPr/>
        </p:nvSpPr>
        <p:spPr>
          <a:xfrm>
            <a:off x="310663" y="60492"/>
            <a:ext cx="8520600" cy="572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it-IT" sz="2000" b="1" i="0" u="none" strike="noStrike" cap="none">
                <a:solidFill>
                  <a:schemeClr val="lt1"/>
                </a:solidFill>
                <a:latin typeface="Arial"/>
                <a:ea typeface="Arial"/>
                <a:cs typeface="Arial"/>
                <a:sym typeface="Arial"/>
              </a:rPr>
              <a:t>BIO DEL TEAM</a:t>
            </a:r>
            <a:endParaRPr sz="1400" b="0" i="0" u="none" strike="noStrike" cap="none">
              <a:solidFill>
                <a:srgbClr val="000000"/>
              </a:solidFill>
              <a:latin typeface="Arial"/>
              <a:ea typeface="Arial"/>
              <a:cs typeface="Arial"/>
              <a:sym typeface="Arial"/>
            </a:endParaRPr>
          </a:p>
        </p:txBody>
      </p:sp>
      <p:sp>
        <p:nvSpPr>
          <p:cNvPr id="560" name="Google Shape;560;p10"/>
          <p:cNvSpPr/>
          <p:nvPr/>
        </p:nvSpPr>
        <p:spPr>
          <a:xfrm>
            <a:off x="-1037" y="10756"/>
            <a:ext cx="9144000" cy="5143500"/>
          </a:xfrm>
          <a:prstGeom prst="rect">
            <a:avLst/>
          </a:prstGeom>
          <a:noFill/>
          <a:ln w="381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61" name="Google Shape;561;p10"/>
          <p:cNvSpPr/>
          <p:nvPr/>
        </p:nvSpPr>
        <p:spPr>
          <a:xfrm>
            <a:off x="900545" y="1446213"/>
            <a:ext cx="2604655" cy="2613169"/>
          </a:xfrm>
          <a:prstGeom prst="ellipse">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62" name="Google Shape;562;p10"/>
          <p:cNvSpPr txBox="1"/>
          <p:nvPr/>
        </p:nvSpPr>
        <p:spPr>
          <a:xfrm>
            <a:off x="1052944" y="2355755"/>
            <a:ext cx="2272146"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it-IT" sz="1400" b="0" i="0" u="none" strike="noStrike" cap="none">
                <a:solidFill>
                  <a:srgbClr val="000000"/>
                </a:solidFill>
                <a:latin typeface="Arial"/>
                <a:ea typeface="Arial"/>
                <a:cs typeface="Arial"/>
                <a:sym typeface="Arial"/>
              </a:rPr>
              <a:t>LOGO DEL TEAM O IMMAGINE EVOCATIVA CHE VI RAPPRESENTA</a:t>
            </a:r>
            <a:endParaRPr/>
          </a:p>
        </p:txBody>
      </p:sp>
      <p:sp>
        <p:nvSpPr>
          <p:cNvPr id="563" name="Google Shape;563;p10"/>
          <p:cNvSpPr txBox="1"/>
          <p:nvPr/>
        </p:nvSpPr>
        <p:spPr>
          <a:xfrm>
            <a:off x="4087092" y="1812613"/>
            <a:ext cx="4385365" cy="246221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it-IT" sz="1400" b="0" i="0" u="none" strike="noStrike" cap="none">
                <a:solidFill>
                  <a:srgbClr val="000000"/>
                </a:solidFill>
                <a:latin typeface="Arial"/>
                <a:ea typeface="Arial"/>
                <a:cs typeface="Arial"/>
                <a:sym typeface="Arial"/>
              </a:rPr>
              <a:t>Breve descrizione della vision del team: cosa volete raggiungere in termini di obiettivi (cosa volete portarvi a casa oltre alla possibilità di vincere il contest?), quali valori volete ispirino il vostro lavoro di questi mesi (quali sono quei valori che volete infondere nel vostro lavoro?), cosa assolutamente è importante che sia tenuto a mente in questi mesi di lavoro, cosa volete che non accada in questi mesi di lavoro…</a:t>
            </a:r>
            <a:endParaRPr/>
          </a:p>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it-IT" sz="1400" b="0" i="0" u="none" strike="noStrike" cap="none">
                <a:solidFill>
                  <a:srgbClr val="000000"/>
                </a:solidFill>
                <a:latin typeface="Arial"/>
                <a:ea typeface="Arial"/>
                <a:cs typeface="Arial"/>
                <a:sym typeface="Arial"/>
              </a:rPr>
              <a:t>SIATE CREATIVI QUESTO E’ IL VOSTRO MANIFESTO</a:t>
            </a:r>
            <a:endParaRPr/>
          </a:p>
        </p:txBody>
      </p:sp>
      <p:sp>
        <p:nvSpPr>
          <p:cNvPr id="565" name="Google Shape;565;p10"/>
          <p:cNvSpPr/>
          <p:nvPr/>
        </p:nvSpPr>
        <p:spPr>
          <a:xfrm>
            <a:off x="6759786" y="4688191"/>
            <a:ext cx="2071477" cy="41148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it-IT" sz="1400" b="0" i="0" u="none" strike="noStrike" cap="none">
                <a:solidFill>
                  <a:schemeClr val="lt1"/>
                </a:solidFill>
                <a:latin typeface="Arial"/>
                <a:ea typeface="Arial"/>
                <a:cs typeface="Arial"/>
                <a:sym typeface="Arial"/>
              </a:rPr>
              <a:t>COMPILARE</a:t>
            </a:r>
            <a:endParaRPr/>
          </a:p>
        </p:txBody>
      </p:sp>
      <p:sp>
        <p:nvSpPr>
          <p:cNvPr id="2" name="Google Shape;551;p145">
            <a:extLst>
              <a:ext uri="{FF2B5EF4-FFF2-40B4-BE49-F238E27FC236}">
                <a16:creationId xmlns:a16="http://schemas.microsoft.com/office/drawing/2014/main" id="{A3A1B28F-EB43-3C7E-80B2-F4C018B73CAE}"/>
              </a:ext>
            </a:extLst>
          </p:cNvPr>
          <p:cNvSpPr/>
          <p:nvPr/>
        </p:nvSpPr>
        <p:spPr>
          <a:xfrm>
            <a:off x="1317554" y="4622497"/>
            <a:ext cx="2071477" cy="411480"/>
          </a:xfrm>
          <a:prstGeom prst="rect">
            <a:avLst/>
          </a:prstGeom>
          <a:no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None/>
            </a:pPr>
            <a:r>
              <a:rPr lang="it-IT" b="0" i="0" u="none" strike="noStrike" cap="none" dirty="0">
                <a:solidFill>
                  <a:schemeClr val="tx1"/>
                </a:solidFill>
                <a:latin typeface="Arial"/>
                <a:ea typeface="Arial"/>
                <a:cs typeface="Arial"/>
                <a:sym typeface="Arial"/>
              </a:rPr>
              <a:t>Team #____</a:t>
            </a:r>
            <a:endParaRPr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153"/>
          <p:cNvSpPr/>
          <p:nvPr/>
        </p:nvSpPr>
        <p:spPr>
          <a:xfrm>
            <a:off x="0" y="0"/>
            <a:ext cx="9144000" cy="693684"/>
          </a:xfrm>
          <a:prstGeom prst="rect">
            <a:avLst/>
          </a:prstGeom>
          <a:solidFill>
            <a:srgbClr val="003F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25" name="Google Shape;625;p153"/>
          <p:cNvSpPr txBox="1"/>
          <p:nvPr/>
        </p:nvSpPr>
        <p:spPr>
          <a:xfrm>
            <a:off x="310663" y="60492"/>
            <a:ext cx="8520600" cy="572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it-IT" sz="2000" b="1" i="0" u="none" strike="noStrike" cap="none" dirty="0">
                <a:solidFill>
                  <a:schemeClr val="lt1"/>
                </a:solidFill>
                <a:latin typeface="+mj-lt"/>
                <a:ea typeface="Avenir"/>
                <a:cs typeface="Avenir"/>
                <a:sym typeface="Avenir"/>
              </a:rPr>
              <a:t>BIBLIOGRAFIA</a:t>
            </a:r>
            <a:endParaRPr sz="2000" b="1" i="0" u="none" strike="noStrike" cap="none" dirty="0">
              <a:solidFill>
                <a:schemeClr val="lt1"/>
              </a:solidFill>
              <a:latin typeface="+mj-lt"/>
              <a:ea typeface="Arial"/>
              <a:cs typeface="Arial"/>
              <a:sym typeface="Arial"/>
            </a:endParaRPr>
          </a:p>
        </p:txBody>
      </p:sp>
      <p:sp>
        <p:nvSpPr>
          <p:cNvPr id="626" name="Google Shape;626;p153"/>
          <p:cNvSpPr/>
          <p:nvPr/>
        </p:nvSpPr>
        <p:spPr>
          <a:xfrm>
            <a:off x="0" y="20320"/>
            <a:ext cx="9144000" cy="5143500"/>
          </a:xfrm>
          <a:prstGeom prst="rect">
            <a:avLst/>
          </a:prstGeom>
          <a:noFill/>
          <a:ln w="381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27" name="Google Shape;627;p153"/>
          <p:cNvSpPr/>
          <p:nvPr/>
        </p:nvSpPr>
        <p:spPr>
          <a:xfrm>
            <a:off x="311150" y="1052513"/>
            <a:ext cx="8520113" cy="393700"/>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28" name="Google Shape;628;p153"/>
          <p:cNvSpPr txBox="1"/>
          <p:nvPr/>
        </p:nvSpPr>
        <p:spPr>
          <a:xfrm>
            <a:off x="3502636" y="1095474"/>
            <a:ext cx="254749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400" b="0" i="0" u="none" strike="noStrike" cap="none">
                <a:solidFill>
                  <a:srgbClr val="000000"/>
                </a:solidFill>
                <a:latin typeface="Arial"/>
                <a:ea typeface="Arial"/>
                <a:cs typeface="Arial"/>
                <a:sym typeface="Arial"/>
              </a:rPr>
              <a:t>TEMATICA DEL PROGETTO</a:t>
            </a:r>
            <a:endParaRPr/>
          </a:p>
        </p:txBody>
      </p:sp>
      <p:sp>
        <p:nvSpPr>
          <p:cNvPr id="629" name="Google Shape;629;p153"/>
          <p:cNvSpPr/>
          <p:nvPr/>
        </p:nvSpPr>
        <p:spPr>
          <a:xfrm>
            <a:off x="310663" y="1608192"/>
            <a:ext cx="8520113" cy="2740288"/>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30" name="Google Shape;630;p153"/>
          <p:cNvSpPr txBox="1"/>
          <p:nvPr/>
        </p:nvSpPr>
        <p:spPr>
          <a:xfrm>
            <a:off x="508000" y="1805042"/>
            <a:ext cx="433132" cy="22467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400" b="0" i="0" u="none" strike="noStrike" cap="none">
                <a:solidFill>
                  <a:srgbClr val="000000"/>
                </a:solidFill>
                <a:latin typeface="Arial"/>
                <a:ea typeface="Arial"/>
                <a:cs typeface="Arial"/>
                <a:sym typeface="Arial"/>
              </a:rPr>
              <a:t>1.</a:t>
            </a:r>
            <a:endParaRPr/>
          </a:p>
          <a:p>
            <a:pPr marL="0" marR="0" lvl="0" indent="0" algn="l" rtl="0">
              <a:lnSpc>
                <a:spcPct val="100000"/>
              </a:lnSpc>
              <a:spcBef>
                <a:spcPts val="0"/>
              </a:spcBef>
              <a:spcAft>
                <a:spcPts val="0"/>
              </a:spcAft>
              <a:buNone/>
            </a:pPr>
            <a:r>
              <a:rPr lang="it-IT" sz="1400" b="0" i="0" u="none" strike="noStrike" cap="none">
                <a:solidFill>
                  <a:srgbClr val="000000"/>
                </a:solidFill>
                <a:latin typeface="Arial"/>
                <a:ea typeface="Arial"/>
                <a:cs typeface="Arial"/>
                <a:sym typeface="Arial"/>
              </a:rPr>
              <a:t>2.</a:t>
            </a:r>
            <a:endParaRPr/>
          </a:p>
          <a:p>
            <a:pPr marL="0" marR="0" lvl="0" indent="0" algn="l" rtl="0">
              <a:lnSpc>
                <a:spcPct val="100000"/>
              </a:lnSpc>
              <a:spcBef>
                <a:spcPts val="0"/>
              </a:spcBef>
              <a:spcAft>
                <a:spcPts val="0"/>
              </a:spcAft>
              <a:buNone/>
            </a:pPr>
            <a:r>
              <a:rPr lang="it-IT" sz="1400" b="0" i="0" u="none" strike="noStrike" cap="none">
                <a:solidFill>
                  <a:srgbClr val="000000"/>
                </a:solidFill>
                <a:latin typeface="Arial"/>
                <a:ea typeface="Arial"/>
                <a:cs typeface="Arial"/>
                <a:sym typeface="Arial"/>
              </a:rPr>
              <a:t>3.</a:t>
            </a:r>
            <a:endParaRPr/>
          </a:p>
          <a:p>
            <a:pPr marL="0" marR="0" lvl="0" indent="0" algn="l" rtl="0">
              <a:lnSpc>
                <a:spcPct val="100000"/>
              </a:lnSpc>
              <a:spcBef>
                <a:spcPts val="0"/>
              </a:spcBef>
              <a:spcAft>
                <a:spcPts val="0"/>
              </a:spcAft>
              <a:buNone/>
            </a:pPr>
            <a:r>
              <a:rPr lang="it-IT" sz="1400" b="0" i="0" u="none" strike="noStrike" cap="none">
                <a:solidFill>
                  <a:srgbClr val="000000"/>
                </a:solidFill>
                <a:latin typeface="Arial"/>
                <a:ea typeface="Arial"/>
                <a:cs typeface="Arial"/>
                <a:sym typeface="Arial"/>
              </a:rPr>
              <a:t>4.</a:t>
            </a:r>
            <a:endParaRPr/>
          </a:p>
          <a:p>
            <a:pPr marL="0" marR="0" lvl="0" indent="0" algn="l" rtl="0">
              <a:lnSpc>
                <a:spcPct val="100000"/>
              </a:lnSpc>
              <a:spcBef>
                <a:spcPts val="0"/>
              </a:spcBef>
              <a:spcAft>
                <a:spcPts val="0"/>
              </a:spcAft>
              <a:buNone/>
            </a:pPr>
            <a:r>
              <a:rPr lang="it-IT" sz="1400" b="0" i="0" u="none" strike="noStrike" cap="none">
                <a:solidFill>
                  <a:srgbClr val="000000"/>
                </a:solidFill>
                <a:latin typeface="Arial"/>
                <a:ea typeface="Arial"/>
                <a:cs typeface="Arial"/>
                <a:sym typeface="Arial"/>
              </a:rPr>
              <a:t>5.</a:t>
            </a:r>
            <a:endParaRPr/>
          </a:p>
          <a:p>
            <a:pPr marL="0" marR="0" lvl="0" indent="0" algn="l" rtl="0">
              <a:lnSpc>
                <a:spcPct val="100000"/>
              </a:lnSpc>
              <a:spcBef>
                <a:spcPts val="0"/>
              </a:spcBef>
              <a:spcAft>
                <a:spcPts val="0"/>
              </a:spcAft>
              <a:buNone/>
            </a:pPr>
            <a:r>
              <a:rPr lang="it-IT" sz="1400" b="0" i="0" u="none" strike="noStrike" cap="none">
                <a:solidFill>
                  <a:srgbClr val="000000"/>
                </a:solidFill>
                <a:latin typeface="Arial"/>
                <a:ea typeface="Arial"/>
                <a:cs typeface="Arial"/>
                <a:sym typeface="Arial"/>
              </a:rPr>
              <a:t>6.</a:t>
            </a:r>
            <a:endParaRPr/>
          </a:p>
          <a:p>
            <a:pPr marL="0" marR="0" lvl="0" indent="0" algn="l" rtl="0">
              <a:lnSpc>
                <a:spcPct val="100000"/>
              </a:lnSpc>
              <a:spcBef>
                <a:spcPts val="0"/>
              </a:spcBef>
              <a:spcAft>
                <a:spcPts val="0"/>
              </a:spcAft>
              <a:buNone/>
            </a:pPr>
            <a:r>
              <a:rPr lang="it-IT" sz="1400" b="0" i="0" u="none" strike="noStrike" cap="none">
                <a:solidFill>
                  <a:srgbClr val="000000"/>
                </a:solidFill>
                <a:latin typeface="Arial"/>
                <a:ea typeface="Arial"/>
                <a:cs typeface="Arial"/>
                <a:sym typeface="Arial"/>
              </a:rPr>
              <a:t>7.</a:t>
            </a:r>
            <a:endParaRPr/>
          </a:p>
          <a:p>
            <a:pPr marL="0" marR="0" lvl="0" indent="0" algn="l" rtl="0">
              <a:lnSpc>
                <a:spcPct val="100000"/>
              </a:lnSpc>
              <a:spcBef>
                <a:spcPts val="0"/>
              </a:spcBef>
              <a:spcAft>
                <a:spcPts val="0"/>
              </a:spcAft>
              <a:buNone/>
            </a:pPr>
            <a:r>
              <a:rPr lang="it-IT" sz="1400" b="0" i="0" u="none" strike="noStrike" cap="none">
                <a:solidFill>
                  <a:srgbClr val="000000"/>
                </a:solidFill>
                <a:latin typeface="Arial"/>
                <a:ea typeface="Arial"/>
                <a:cs typeface="Arial"/>
                <a:sym typeface="Arial"/>
              </a:rPr>
              <a:t>9.</a:t>
            </a:r>
            <a:endParaRPr/>
          </a:p>
          <a:p>
            <a:pPr marL="0" marR="0" lvl="0" indent="0" algn="l" rtl="0">
              <a:lnSpc>
                <a:spcPct val="100000"/>
              </a:lnSpc>
              <a:spcBef>
                <a:spcPts val="0"/>
              </a:spcBef>
              <a:spcAft>
                <a:spcPts val="0"/>
              </a:spcAft>
              <a:buNone/>
            </a:pPr>
            <a:r>
              <a:rPr lang="it-IT" sz="1400" b="0" i="0" u="none" strike="noStrike" cap="none">
                <a:solidFill>
                  <a:srgbClr val="000000"/>
                </a:solidFill>
                <a:latin typeface="Arial"/>
                <a:ea typeface="Arial"/>
                <a:cs typeface="Arial"/>
                <a:sym typeface="Arial"/>
              </a:rPr>
              <a:t>10.</a:t>
            </a:r>
            <a:endParaRPr/>
          </a:p>
          <a:p>
            <a:pPr marL="0" marR="0" lvl="0" indent="0" algn="l" rtl="0">
              <a:lnSpc>
                <a:spcPct val="100000"/>
              </a:lnSpc>
              <a:spcBef>
                <a:spcPts val="0"/>
              </a:spcBef>
              <a:spcAft>
                <a:spcPts val="0"/>
              </a:spcAft>
              <a:buNone/>
            </a:pPr>
            <a:r>
              <a:rPr lang="it-IT" sz="1400" b="0" i="0" u="none" strike="noStrike" cap="none">
                <a:solidFill>
                  <a:srgbClr val="000000"/>
                </a:solidFill>
                <a:latin typeface="Arial"/>
                <a:ea typeface="Arial"/>
                <a:cs typeface="Arial"/>
                <a:sym typeface="Arial"/>
              </a:rPr>
              <a:t>…</a:t>
            </a:r>
            <a:endParaRPr/>
          </a:p>
        </p:txBody>
      </p:sp>
      <p:sp>
        <p:nvSpPr>
          <p:cNvPr id="631" name="Google Shape;631;p153"/>
          <p:cNvSpPr/>
          <p:nvPr/>
        </p:nvSpPr>
        <p:spPr>
          <a:xfrm>
            <a:off x="1436497" y="1907545"/>
            <a:ext cx="6679769" cy="2041762"/>
          </a:xfrm>
          <a:prstGeom prst="rect">
            <a:avLst/>
          </a:prstGeom>
          <a:solidFill>
            <a:srgbClr val="003F37"/>
          </a:solidFill>
          <a:ln w="25400" cap="flat" cmpd="sng">
            <a:solidFill>
              <a:srgbClr val="003F37">
                <a:alpha val="61568"/>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it-IT" sz="1200" b="0" i="0" u="none" strike="noStrike" cap="none">
                <a:solidFill>
                  <a:schemeClr val="lt1"/>
                </a:solidFill>
                <a:latin typeface="Arial"/>
                <a:ea typeface="Arial"/>
                <a:cs typeface="Arial"/>
                <a:sym typeface="Arial"/>
              </a:rPr>
              <a:t>INSERITE IN QUESTA SLIDE ALMENO 10 FONTI BIBLIOGRAFICHE CHE AVETE SCELTO COME FONTI RIGOROSE E SCIENTIFICAMENTE VALIDE PER DESCRIVERE L’AREA TEMATICA SU CUI SVILUPPERETE IL VOSTRO PROGETTO (POSSONO ESSERE ARTICOLI, VIDEO, TEDTALK ,ETC). STATE MOLTO ATTENTI ALLE FAKE NEWS, ALL’AUTOREVOLEZZA DELLE FONTI CHE AVETE SELEZIONATO E AL PERCHE’ LE AVETE SELEZIONATE PER COMPILARE IL PROSSIMO TEMPLATE…</a:t>
            </a:r>
            <a:endParaRPr/>
          </a:p>
        </p:txBody>
      </p:sp>
      <p:sp>
        <p:nvSpPr>
          <p:cNvPr id="632" name="Google Shape;632;p153"/>
          <p:cNvSpPr/>
          <p:nvPr/>
        </p:nvSpPr>
        <p:spPr>
          <a:xfrm>
            <a:off x="6759786" y="4688191"/>
            <a:ext cx="2071477" cy="41148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it-IT" sz="1400" b="0" i="0" u="none" strike="noStrike" cap="none">
                <a:solidFill>
                  <a:schemeClr val="lt1"/>
                </a:solidFill>
                <a:latin typeface="Arial"/>
                <a:ea typeface="Arial"/>
                <a:cs typeface="Arial"/>
                <a:sym typeface="Arial"/>
              </a:rPr>
              <a:t>COMPILARE</a:t>
            </a:r>
            <a:endParaRPr/>
          </a:p>
        </p:txBody>
      </p:sp>
      <p:sp>
        <p:nvSpPr>
          <p:cNvPr id="2" name="Google Shape;551;p145">
            <a:extLst>
              <a:ext uri="{FF2B5EF4-FFF2-40B4-BE49-F238E27FC236}">
                <a16:creationId xmlns:a16="http://schemas.microsoft.com/office/drawing/2014/main" id="{B3BFADFC-2631-212A-5008-C5BD5C008EE9}"/>
              </a:ext>
            </a:extLst>
          </p:cNvPr>
          <p:cNvSpPr/>
          <p:nvPr/>
        </p:nvSpPr>
        <p:spPr>
          <a:xfrm>
            <a:off x="1317554" y="4622497"/>
            <a:ext cx="2071477" cy="411480"/>
          </a:xfrm>
          <a:prstGeom prst="rect">
            <a:avLst/>
          </a:prstGeom>
          <a:no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None/>
            </a:pPr>
            <a:r>
              <a:rPr lang="it-IT" b="0" i="0" u="none" strike="noStrike" cap="none" dirty="0">
                <a:solidFill>
                  <a:schemeClr val="tx1"/>
                </a:solidFill>
                <a:latin typeface="Arial"/>
                <a:ea typeface="Arial"/>
                <a:cs typeface="Arial"/>
                <a:sym typeface="Arial"/>
              </a:rPr>
              <a:t>Team #____</a:t>
            </a:r>
            <a:endParaRPr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154"/>
          <p:cNvSpPr/>
          <p:nvPr/>
        </p:nvSpPr>
        <p:spPr>
          <a:xfrm>
            <a:off x="0" y="0"/>
            <a:ext cx="9144000" cy="693684"/>
          </a:xfrm>
          <a:prstGeom prst="rect">
            <a:avLst/>
          </a:prstGeom>
          <a:solidFill>
            <a:srgbClr val="003F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38" name="Google Shape;638;p154"/>
          <p:cNvSpPr txBox="1"/>
          <p:nvPr/>
        </p:nvSpPr>
        <p:spPr>
          <a:xfrm>
            <a:off x="310663" y="60492"/>
            <a:ext cx="8690214" cy="572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it-IT" sz="2000" b="1" i="0" u="none" strike="noStrike" cap="none" dirty="0">
                <a:solidFill>
                  <a:schemeClr val="lt1"/>
                </a:solidFill>
                <a:latin typeface="+mj-lt"/>
                <a:ea typeface="Avenir"/>
                <a:cs typeface="Avenir"/>
                <a:sym typeface="Avenir"/>
              </a:rPr>
              <a:t>DESCRIZIONE DEL CONTESTO E BISOGNO FORMATIVO/EDUCATIVO</a:t>
            </a:r>
            <a:endParaRPr sz="2000" b="1" i="0" u="none" strike="noStrike" cap="none" dirty="0">
              <a:solidFill>
                <a:schemeClr val="lt1"/>
              </a:solidFill>
              <a:latin typeface="+mj-lt"/>
              <a:ea typeface="Arial"/>
              <a:cs typeface="Arial"/>
              <a:sym typeface="Arial"/>
            </a:endParaRPr>
          </a:p>
        </p:txBody>
      </p:sp>
      <p:sp>
        <p:nvSpPr>
          <p:cNvPr id="639" name="Google Shape;639;p154"/>
          <p:cNvSpPr/>
          <p:nvPr/>
        </p:nvSpPr>
        <p:spPr>
          <a:xfrm>
            <a:off x="0" y="20320"/>
            <a:ext cx="9144000" cy="5143500"/>
          </a:xfrm>
          <a:prstGeom prst="rect">
            <a:avLst/>
          </a:prstGeom>
          <a:noFill/>
          <a:ln w="381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40" name="Google Shape;640;p154"/>
          <p:cNvSpPr/>
          <p:nvPr/>
        </p:nvSpPr>
        <p:spPr>
          <a:xfrm>
            <a:off x="311150" y="1052513"/>
            <a:ext cx="8520113" cy="393700"/>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41" name="Google Shape;641;p154"/>
          <p:cNvSpPr txBox="1"/>
          <p:nvPr/>
        </p:nvSpPr>
        <p:spPr>
          <a:xfrm>
            <a:off x="1390678" y="1095474"/>
            <a:ext cx="677140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400" b="0" i="0" u="none" strike="noStrike" cap="none">
                <a:solidFill>
                  <a:srgbClr val="000000"/>
                </a:solidFill>
                <a:latin typeface="Arial"/>
                <a:ea typeface="Arial"/>
                <a:cs typeface="Arial"/>
                <a:sym typeface="Arial"/>
              </a:rPr>
              <a:t>BREVE DESCRIZIONE DEL CONTESTO IN CUI SVILUPPERETE IL PROGETTO</a:t>
            </a:r>
            <a:endParaRPr/>
          </a:p>
        </p:txBody>
      </p:sp>
      <p:sp>
        <p:nvSpPr>
          <p:cNvPr id="642" name="Google Shape;642;p154"/>
          <p:cNvSpPr/>
          <p:nvPr/>
        </p:nvSpPr>
        <p:spPr>
          <a:xfrm>
            <a:off x="310663" y="1608192"/>
            <a:ext cx="8520600" cy="1863428"/>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43" name="Google Shape;643;p154"/>
          <p:cNvSpPr/>
          <p:nvPr/>
        </p:nvSpPr>
        <p:spPr>
          <a:xfrm>
            <a:off x="1390678" y="1886140"/>
            <a:ext cx="6606447" cy="863237"/>
          </a:xfrm>
          <a:prstGeom prst="rect">
            <a:avLst/>
          </a:prstGeom>
          <a:solidFill>
            <a:srgbClr val="003F37"/>
          </a:solidFill>
          <a:ln w="25400" cap="flat" cmpd="sng">
            <a:solidFill>
              <a:srgbClr val="003F37">
                <a:alpha val="61568"/>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it-IT" sz="900" b="0" i="0" u="none" strike="noStrike" cap="none">
                <a:solidFill>
                  <a:schemeClr val="lt1"/>
                </a:solidFill>
                <a:latin typeface="Arial"/>
                <a:ea typeface="Arial"/>
                <a:cs typeface="Arial"/>
                <a:sym typeface="Arial"/>
              </a:rPr>
              <a:t>USATE QUESTO SPAZIO PER DESCRIVERE BREVEMENTE IL CONTESTO SPECIFICO DEL TEMA CHE AVETE SCELTO. COSA SI INTENDE PER CONTESTO SPECIFICO? ES. SE AVETE SELEZIONATO L’AREA SULLE CRIPTOCURRENCY CERCATE BREVEMENTE DI SPIEGARE: COSA SONO; QUAL E’ IL LORO UTILIZZO, QUALI SONO I RISCHI ASSOCIATI A QUESTA TECNOLOGICA, QUAL E’ L’ASPETTO SPECIFICO CHE VOLETE TRATTARE ALL’INTERNO DELLA RICCHEZZA DI QUESTO ARGOMENTO</a:t>
            </a:r>
            <a:endParaRPr/>
          </a:p>
        </p:txBody>
      </p:sp>
      <p:sp>
        <p:nvSpPr>
          <p:cNvPr id="644" name="Google Shape;644;p154"/>
          <p:cNvSpPr/>
          <p:nvPr/>
        </p:nvSpPr>
        <p:spPr>
          <a:xfrm>
            <a:off x="310663" y="3627384"/>
            <a:ext cx="8520600" cy="998591"/>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45" name="Google Shape;645;p154"/>
          <p:cNvSpPr/>
          <p:nvPr/>
        </p:nvSpPr>
        <p:spPr>
          <a:xfrm>
            <a:off x="1390677" y="3713829"/>
            <a:ext cx="6606447" cy="863237"/>
          </a:xfrm>
          <a:prstGeom prst="rect">
            <a:avLst/>
          </a:prstGeom>
          <a:solidFill>
            <a:srgbClr val="003F37"/>
          </a:solidFill>
          <a:ln w="25400" cap="flat" cmpd="sng">
            <a:solidFill>
              <a:srgbClr val="003F37">
                <a:alpha val="61568"/>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it-IT" sz="900" b="0" i="0" u="none" strike="noStrike" cap="none">
                <a:solidFill>
                  <a:schemeClr val="lt1"/>
                </a:solidFill>
                <a:latin typeface="Arial"/>
                <a:ea typeface="Arial"/>
                <a:cs typeface="Arial"/>
                <a:sym typeface="Arial"/>
              </a:rPr>
              <a:t>USATE QUESTO SPAZIO PER DESCRIVERE BREVEMENTE PERCHE’E’ IMPORTANTE SVILUPPARE UN CORSO DI FORMAZIONE/PRODOTTO FORMATIVO SU QUESTO TEMA, QUALI SONO LE COMPETENZE DA SVILUPPARE? QUALI</a:t>
            </a:r>
            <a:endParaRPr/>
          </a:p>
        </p:txBody>
      </p:sp>
      <p:sp>
        <p:nvSpPr>
          <p:cNvPr id="646" name="Google Shape;646;p154"/>
          <p:cNvSpPr/>
          <p:nvPr/>
        </p:nvSpPr>
        <p:spPr>
          <a:xfrm>
            <a:off x="6759786" y="4688191"/>
            <a:ext cx="2071477" cy="41148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it-IT" sz="1400" b="0" i="0" u="none" strike="noStrike" cap="none">
                <a:solidFill>
                  <a:schemeClr val="lt1"/>
                </a:solidFill>
                <a:latin typeface="Arial"/>
                <a:ea typeface="Arial"/>
                <a:cs typeface="Arial"/>
                <a:sym typeface="Arial"/>
              </a:rPr>
              <a:t>COMPILARE</a:t>
            </a:r>
            <a:endParaRPr/>
          </a:p>
        </p:txBody>
      </p:sp>
      <p:sp>
        <p:nvSpPr>
          <p:cNvPr id="2" name="Google Shape;551;p145">
            <a:extLst>
              <a:ext uri="{FF2B5EF4-FFF2-40B4-BE49-F238E27FC236}">
                <a16:creationId xmlns:a16="http://schemas.microsoft.com/office/drawing/2014/main" id="{F4F468C1-FD28-E89F-8540-FD11E1B9E45F}"/>
              </a:ext>
            </a:extLst>
          </p:cNvPr>
          <p:cNvSpPr/>
          <p:nvPr/>
        </p:nvSpPr>
        <p:spPr>
          <a:xfrm>
            <a:off x="1317554" y="4622497"/>
            <a:ext cx="2071477" cy="411480"/>
          </a:xfrm>
          <a:prstGeom prst="rect">
            <a:avLst/>
          </a:prstGeom>
          <a:no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None/>
            </a:pPr>
            <a:r>
              <a:rPr lang="it-IT" b="0" i="0" u="none" strike="noStrike" cap="none" dirty="0">
                <a:solidFill>
                  <a:schemeClr val="tx1"/>
                </a:solidFill>
                <a:latin typeface="Arial"/>
                <a:ea typeface="Arial"/>
                <a:cs typeface="Arial"/>
                <a:sym typeface="Arial"/>
              </a:rPr>
              <a:t>Team #____</a:t>
            </a:r>
            <a:endParaRPr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156"/>
          <p:cNvSpPr/>
          <p:nvPr/>
        </p:nvSpPr>
        <p:spPr>
          <a:xfrm>
            <a:off x="0" y="0"/>
            <a:ext cx="9144000" cy="693684"/>
          </a:xfrm>
          <a:prstGeom prst="rect">
            <a:avLst/>
          </a:prstGeom>
          <a:solidFill>
            <a:srgbClr val="003F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61" name="Google Shape;661;p156"/>
          <p:cNvSpPr txBox="1"/>
          <p:nvPr/>
        </p:nvSpPr>
        <p:spPr>
          <a:xfrm>
            <a:off x="310663" y="60492"/>
            <a:ext cx="8520600" cy="572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it-IT" sz="2000" b="1" i="0" u="none" strike="noStrike" cap="none" dirty="0">
                <a:solidFill>
                  <a:schemeClr val="lt1"/>
                </a:solidFill>
                <a:latin typeface="+mj-lt"/>
                <a:ea typeface="Avenir"/>
                <a:cs typeface="Avenir"/>
                <a:sym typeface="Avenir"/>
              </a:rPr>
              <a:t>CAPIRE IL TARGET DEL PRODOTTO/PROGETTO FORMATIVO</a:t>
            </a:r>
            <a:endParaRPr sz="2000" b="1" i="0" u="none" strike="noStrike" cap="none" dirty="0">
              <a:solidFill>
                <a:schemeClr val="lt1"/>
              </a:solidFill>
              <a:latin typeface="+mj-lt"/>
              <a:ea typeface="Arial"/>
              <a:cs typeface="Arial"/>
              <a:sym typeface="Arial"/>
            </a:endParaRPr>
          </a:p>
        </p:txBody>
      </p:sp>
      <p:sp>
        <p:nvSpPr>
          <p:cNvPr id="662" name="Google Shape;662;p156"/>
          <p:cNvSpPr/>
          <p:nvPr/>
        </p:nvSpPr>
        <p:spPr>
          <a:xfrm>
            <a:off x="0" y="20320"/>
            <a:ext cx="9144000" cy="5143500"/>
          </a:xfrm>
          <a:prstGeom prst="rect">
            <a:avLst/>
          </a:prstGeom>
          <a:noFill/>
          <a:ln w="381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63" name="Google Shape;663;p156"/>
          <p:cNvSpPr/>
          <p:nvPr/>
        </p:nvSpPr>
        <p:spPr>
          <a:xfrm>
            <a:off x="311150" y="792852"/>
            <a:ext cx="8520113" cy="1066950"/>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64" name="Google Shape;664;p156"/>
          <p:cNvSpPr txBox="1"/>
          <p:nvPr/>
        </p:nvSpPr>
        <p:spPr>
          <a:xfrm>
            <a:off x="338142" y="3790477"/>
            <a:ext cx="6505307"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100" b="1" i="0" u="none" strike="noStrike" cap="none">
                <a:solidFill>
                  <a:srgbClr val="000000"/>
                </a:solidFill>
                <a:latin typeface="Arial"/>
                <a:ea typeface="Arial"/>
                <a:cs typeface="Arial"/>
                <a:sym typeface="Arial"/>
              </a:rPr>
              <a:t>QUALE CAMBIAMENTO POSITIVO VUOLE APPORTARE IL VOSTRO PROGETTO/PRODOTTO?</a:t>
            </a:r>
            <a:endParaRPr/>
          </a:p>
        </p:txBody>
      </p:sp>
      <p:sp>
        <p:nvSpPr>
          <p:cNvPr id="665" name="Google Shape;665;p156"/>
          <p:cNvSpPr/>
          <p:nvPr/>
        </p:nvSpPr>
        <p:spPr>
          <a:xfrm>
            <a:off x="282761" y="1982441"/>
            <a:ext cx="2607130" cy="1592208"/>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66" name="Google Shape;666;p156"/>
          <p:cNvSpPr/>
          <p:nvPr/>
        </p:nvSpPr>
        <p:spPr>
          <a:xfrm>
            <a:off x="6097769" y="1982441"/>
            <a:ext cx="2705591" cy="1592208"/>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67" name="Google Shape;667;p156"/>
          <p:cNvSpPr/>
          <p:nvPr/>
        </p:nvSpPr>
        <p:spPr>
          <a:xfrm>
            <a:off x="3190264" y="1982441"/>
            <a:ext cx="2607131" cy="1592208"/>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68" name="Google Shape;668;p156"/>
          <p:cNvSpPr txBox="1"/>
          <p:nvPr/>
        </p:nvSpPr>
        <p:spPr>
          <a:xfrm>
            <a:off x="338142" y="2045482"/>
            <a:ext cx="1314784"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100" b="1" i="0" u="none" strike="noStrike" cap="none">
                <a:solidFill>
                  <a:srgbClr val="000000"/>
                </a:solidFill>
                <a:latin typeface="Arial"/>
                <a:ea typeface="Arial"/>
                <a:cs typeface="Arial"/>
                <a:sym typeface="Arial"/>
              </a:rPr>
              <a:t>TARGET GROUP</a:t>
            </a:r>
            <a:endParaRPr/>
          </a:p>
        </p:txBody>
      </p:sp>
      <p:sp>
        <p:nvSpPr>
          <p:cNvPr id="669" name="Google Shape;669;p156"/>
          <p:cNvSpPr txBox="1"/>
          <p:nvPr/>
        </p:nvSpPr>
        <p:spPr>
          <a:xfrm>
            <a:off x="3238954" y="2045482"/>
            <a:ext cx="579005"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100" b="1" i="0" u="none" strike="noStrike" cap="none">
                <a:solidFill>
                  <a:srgbClr val="000000"/>
                </a:solidFill>
                <a:latin typeface="Arial"/>
                <a:ea typeface="Arial"/>
                <a:cs typeface="Arial"/>
                <a:sym typeface="Arial"/>
              </a:rPr>
              <a:t>NEED</a:t>
            </a:r>
            <a:endParaRPr/>
          </a:p>
        </p:txBody>
      </p:sp>
      <p:sp>
        <p:nvSpPr>
          <p:cNvPr id="670" name="Google Shape;670;p156"/>
          <p:cNvSpPr txBox="1"/>
          <p:nvPr/>
        </p:nvSpPr>
        <p:spPr>
          <a:xfrm>
            <a:off x="6107382" y="2079875"/>
            <a:ext cx="250100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100" b="1" i="0" u="none" strike="noStrike" cap="none">
                <a:solidFill>
                  <a:srgbClr val="000000"/>
                </a:solidFill>
                <a:latin typeface="Arial"/>
                <a:ea typeface="Arial"/>
                <a:cs typeface="Arial"/>
                <a:sym typeface="Arial"/>
              </a:rPr>
              <a:t>CHI SONO GLI ATTORI COINVOLTI</a:t>
            </a:r>
            <a:endParaRPr/>
          </a:p>
        </p:txBody>
      </p:sp>
      <p:sp>
        <p:nvSpPr>
          <p:cNvPr id="671" name="Google Shape;671;p156"/>
          <p:cNvSpPr/>
          <p:nvPr/>
        </p:nvSpPr>
        <p:spPr>
          <a:xfrm>
            <a:off x="282761" y="3697288"/>
            <a:ext cx="8548503" cy="928686"/>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72" name="Google Shape;672;p156"/>
          <p:cNvSpPr txBox="1"/>
          <p:nvPr/>
        </p:nvSpPr>
        <p:spPr>
          <a:xfrm>
            <a:off x="338142" y="899522"/>
            <a:ext cx="4709944"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100" b="1" i="0" u="none" strike="noStrike" cap="none">
                <a:solidFill>
                  <a:srgbClr val="000000"/>
                </a:solidFill>
                <a:latin typeface="Arial"/>
                <a:ea typeface="Arial"/>
                <a:cs typeface="Arial"/>
                <a:sym typeface="Arial"/>
              </a:rPr>
              <a:t>DESCRIZIONE DEL PRODOTTO/PROGETTO FORMATIVO IN BREVE</a:t>
            </a:r>
            <a:endParaRPr/>
          </a:p>
        </p:txBody>
      </p:sp>
      <p:sp>
        <p:nvSpPr>
          <p:cNvPr id="673" name="Google Shape;673;p156"/>
          <p:cNvSpPr txBox="1"/>
          <p:nvPr/>
        </p:nvSpPr>
        <p:spPr>
          <a:xfrm>
            <a:off x="362856" y="2400281"/>
            <a:ext cx="2012407" cy="600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100" b="0" i="0" u="none" strike="noStrike" cap="none">
                <a:solidFill>
                  <a:srgbClr val="000000"/>
                </a:solidFill>
                <a:latin typeface="Arial"/>
                <a:ea typeface="Arial"/>
                <a:cs typeface="Arial"/>
                <a:sym typeface="Arial"/>
              </a:rPr>
              <a:t>A chi è rivolto questa tipologia di prodotto/progetto?</a:t>
            </a:r>
            <a:endParaRPr/>
          </a:p>
        </p:txBody>
      </p:sp>
      <p:sp>
        <p:nvSpPr>
          <p:cNvPr id="674" name="Google Shape;674;p156"/>
          <p:cNvSpPr txBox="1"/>
          <p:nvPr/>
        </p:nvSpPr>
        <p:spPr>
          <a:xfrm>
            <a:off x="3279307" y="2370133"/>
            <a:ext cx="2012407"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100" b="0" i="0" u="none" strike="noStrike" cap="none">
                <a:solidFill>
                  <a:srgbClr val="000000"/>
                </a:solidFill>
                <a:latin typeface="Arial"/>
                <a:ea typeface="Arial"/>
                <a:cs typeface="Arial"/>
                <a:sym typeface="Arial"/>
              </a:rPr>
              <a:t>Che problema risolve questo progetto/prodotto (es. che competenza vuole far sviluppare in chi lo fruisce?)</a:t>
            </a:r>
            <a:endParaRPr/>
          </a:p>
        </p:txBody>
      </p:sp>
      <p:sp>
        <p:nvSpPr>
          <p:cNvPr id="675" name="Google Shape;675;p156"/>
          <p:cNvSpPr txBox="1"/>
          <p:nvPr/>
        </p:nvSpPr>
        <p:spPr>
          <a:xfrm>
            <a:off x="6273424" y="2390001"/>
            <a:ext cx="2012407"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100" b="0" i="0" u="none" strike="noStrike" cap="none">
                <a:solidFill>
                  <a:srgbClr val="000000"/>
                </a:solidFill>
                <a:latin typeface="Arial"/>
                <a:ea typeface="Arial"/>
                <a:cs typeface="Arial"/>
                <a:sym typeface="Arial"/>
              </a:rPr>
              <a:t>Che tipologia di attori coinvolge?</a:t>
            </a:r>
            <a:endParaRPr/>
          </a:p>
        </p:txBody>
      </p:sp>
      <p:sp>
        <p:nvSpPr>
          <p:cNvPr id="676" name="Google Shape;676;p156"/>
          <p:cNvSpPr/>
          <p:nvPr/>
        </p:nvSpPr>
        <p:spPr>
          <a:xfrm>
            <a:off x="6759786" y="4688191"/>
            <a:ext cx="2071477" cy="41148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it-IT" sz="1400" b="0" i="0" u="none" strike="noStrike" cap="none">
                <a:solidFill>
                  <a:schemeClr val="lt1"/>
                </a:solidFill>
                <a:latin typeface="Arial"/>
                <a:ea typeface="Arial"/>
                <a:cs typeface="Arial"/>
                <a:sym typeface="Arial"/>
              </a:rPr>
              <a:t>COMPILARE</a:t>
            </a:r>
            <a:endParaRPr/>
          </a:p>
        </p:txBody>
      </p:sp>
      <p:sp>
        <p:nvSpPr>
          <p:cNvPr id="2" name="Google Shape;551;p145">
            <a:extLst>
              <a:ext uri="{FF2B5EF4-FFF2-40B4-BE49-F238E27FC236}">
                <a16:creationId xmlns:a16="http://schemas.microsoft.com/office/drawing/2014/main" id="{A258776D-017B-040C-B5DD-AE57848EE524}"/>
              </a:ext>
            </a:extLst>
          </p:cNvPr>
          <p:cNvSpPr/>
          <p:nvPr/>
        </p:nvSpPr>
        <p:spPr>
          <a:xfrm>
            <a:off x="1317554" y="4622497"/>
            <a:ext cx="2071477" cy="411480"/>
          </a:xfrm>
          <a:prstGeom prst="rect">
            <a:avLst/>
          </a:prstGeom>
          <a:no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None/>
            </a:pPr>
            <a:r>
              <a:rPr lang="it-IT" b="0" i="0" u="none" strike="noStrike" cap="none" dirty="0">
                <a:solidFill>
                  <a:schemeClr val="tx1"/>
                </a:solidFill>
                <a:latin typeface="Arial"/>
                <a:ea typeface="Arial"/>
                <a:cs typeface="Arial"/>
                <a:sym typeface="Arial"/>
              </a:rPr>
              <a:t>Team #____</a:t>
            </a:r>
            <a:endParaRPr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158"/>
          <p:cNvSpPr/>
          <p:nvPr/>
        </p:nvSpPr>
        <p:spPr>
          <a:xfrm>
            <a:off x="0" y="0"/>
            <a:ext cx="9144000" cy="693684"/>
          </a:xfrm>
          <a:prstGeom prst="rect">
            <a:avLst/>
          </a:prstGeom>
          <a:solidFill>
            <a:srgbClr val="003F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91" name="Google Shape;691;p158"/>
          <p:cNvSpPr txBox="1"/>
          <p:nvPr/>
        </p:nvSpPr>
        <p:spPr>
          <a:xfrm>
            <a:off x="310662" y="60492"/>
            <a:ext cx="8761775" cy="572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it-IT" sz="2000" b="1" i="0" u="none" strike="noStrike" cap="none" dirty="0">
                <a:solidFill>
                  <a:schemeClr val="lt1"/>
                </a:solidFill>
                <a:latin typeface="+mj-lt"/>
                <a:ea typeface="Avenir"/>
                <a:cs typeface="Avenir"/>
                <a:sym typeface="Avenir"/>
              </a:rPr>
              <a:t>QUESTIONARIO DI 5-10 DOMANDE PER VALUTARE LA VOSTRA IDEA</a:t>
            </a:r>
            <a:endParaRPr sz="2000" b="1" i="0" u="none" strike="noStrike" cap="none" dirty="0">
              <a:solidFill>
                <a:schemeClr val="lt1"/>
              </a:solidFill>
              <a:latin typeface="+mj-lt"/>
              <a:ea typeface="Arial"/>
              <a:cs typeface="Arial"/>
              <a:sym typeface="Arial"/>
            </a:endParaRPr>
          </a:p>
        </p:txBody>
      </p:sp>
      <p:sp>
        <p:nvSpPr>
          <p:cNvPr id="692" name="Google Shape;692;p158"/>
          <p:cNvSpPr/>
          <p:nvPr/>
        </p:nvSpPr>
        <p:spPr>
          <a:xfrm>
            <a:off x="0" y="20320"/>
            <a:ext cx="9144000" cy="5143500"/>
          </a:xfrm>
          <a:prstGeom prst="rect">
            <a:avLst/>
          </a:prstGeom>
          <a:noFill/>
          <a:ln w="381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93" name="Google Shape;693;p158"/>
          <p:cNvSpPr/>
          <p:nvPr/>
        </p:nvSpPr>
        <p:spPr>
          <a:xfrm>
            <a:off x="311150" y="792851"/>
            <a:ext cx="8520113" cy="2330549"/>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94" name="Google Shape;694;p158"/>
          <p:cNvSpPr txBox="1"/>
          <p:nvPr/>
        </p:nvSpPr>
        <p:spPr>
          <a:xfrm>
            <a:off x="311150" y="3381259"/>
            <a:ext cx="8613255"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100" b="1" i="0" u="none" strike="noStrike" cap="none">
                <a:solidFill>
                  <a:srgbClr val="000000"/>
                </a:solidFill>
                <a:latin typeface="Arial"/>
                <a:ea typeface="Arial"/>
                <a:cs typeface="Arial"/>
                <a:sym typeface="Arial"/>
              </a:rPr>
              <a:t>DESCRIZIONE DEL CAMPIONE INTERVISTATO (DATI GENERICI TIPO ETA’, PROFESSIONE, ESPERIENZE PREGRESSE ETC)</a:t>
            </a:r>
            <a:endParaRPr/>
          </a:p>
        </p:txBody>
      </p:sp>
      <p:sp>
        <p:nvSpPr>
          <p:cNvPr id="695" name="Google Shape;695;p158"/>
          <p:cNvSpPr/>
          <p:nvPr/>
        </p:nvSpPr>
        <p:spPr>
          <a:xfrm>
            <a:off x="325439" y="3230071"/>
            <a:ext cx="8493122" cy="1155554"/>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96" name="Google Shape;696;p158"/>
          <p:cNvSpPr txBox="1"/>
          <p:nvPr/>
        </p:nvSpPr>
        <p:spPr>
          <a:xfrm>
            <a:off x="338142" y="899522"/>
            <a:ext cx="5872120" cy="144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100" b="1" i="0" u="none" strike="noStrike" cap="none">
                <a:solidFill>
                  <a:srgbClr val="000000"/>
                </a:solidFill>
                <a:latin typeface="Arial"/>
                <a:ea typeface="Arial"/>
                <a:cs typeface="Arial"/>
                <a:sym typeface="Arial"/>
              </a:rPr>
              <a:t>LISTA DI DOMANDE DA PORRE AD UN PICCOLO CAMPIONE DI UTENTI IN TARGET:</a:t>
            </a:r>
            <a:endParaRPr/>
          </a:p>
          <a:p>
            <a:pPr marL="0" marR="0" lvl="0" indent="0" algn="l" rtl="0">
              <a:lnSpc>
                <a:spcPct val="100000"/>
              </a:lnSpc>
              <a:spcBef>
                <a:spcPts val="0"/>
              </a:spcBef>
              <a:spcAft>
                <a:spcPts val="0"/>
              </a:spcAft>
              <a:buNone/>
            </a:pPr>
            <a:endParaRPr sz="11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it-IT" sz="1100" b="1" i="0" u="none" strike="noStrike" cap="none">
                <a:solidFill>
                  <a:srgbClr val="000000"/>
                </a:solidFill>
                <a:latin typeface="Arial"/>
                <a:ea typeface="Arial"/>
                <a:cs typeface="Arial"/>
                <a:sym typeface="Arial"/>
              </a:rPr>
              <a:t>1.</a:t>
            </a:r>
            <a:endParaRPr/>
          </a:p>
          <a:p>
            <a:pPr marL="0" marR="0" lvl="0" indent="0" algn="l" rtl="0">
              <a:lnSpc>
                <a:spcPct val="100000"/>
              </a:lnSpc>
              <a:spcBef>
                <a:spcPts val="0"/>
              </a:spcBef>
              <a:spcAft>
                <a:spcPts val="0"/>
              </a:spcAft>
              <a:buNone/>
            </a:pPr>
            <a:r>
              <a:rPr lang="it-IT" sz="1100" b="1" i="0" u="none" strike="noStrike" cap="none">
                <a:solidFill>
                  <a:srgbClr val="000000"/>
                </a:solidFill>
                <a:latin typeface="Arial"/>
                <a:ea typeface="Arial"/>
                <a:cs typeface="Arial"/>
                <a:sym typeface="Arial"/>
              </a:rPr>
              <a:t>2.</a:t>
            </a:r>
            <a:endParaRPr/>
          </a:p>
          <a:p>
            <a:pPr marL="0" marR="0" lvl="0" indent="0" algn="l" rtl="0">
              <a:lnSpc>
                <a:spcPct val="100000"/>
              </a:lnSpc>
              <a:spcBef>
                <a:spcPts val="0"/>
              </a:spcBef>
              <a:spcAft>
                <a:spcPts val="0"/>
              </a:spcAft>
              <a:buNone/>
            </a:pPr>
            <a:r>
              <a:rPr lang="it-IT" sz="1100" b="1" i="0" u="none" strike="noStrike" cap="none">
                <a:solidFill>
                  <a:srgbClr val="000000"/>
                </a:solidFill>
                <a:latin typeface="Arial"/>
                <a:ea typeface="Arial"/>
                <a:cs typeface="Arial"/>
                <a:sym typeface="Arial"/>
              </a:rPr>
              <a:t>3.</a:t>
            </a:r>
            <a:endParaRPr/>
          </a:p>
          <a:p>
            <a:pPr marL="0" marR="0" lvl="0" indent="0" algn="l" rtl="0">
              <a:lnSpc>
                <a:spcPct val="100000"/>
              </a:lnSpc>
              <a:spcBef>
                <a:spcPts val="0"/>
              </a:spcBef>
              <a:spcAft>
                <a:spcPts val="0"/>
              </a:spcAft>
              <a:buNone/>
            </a:pPr>
            <a:r>
              <a:rPr lang="it-IT" sz="1100" b="1" i="0" u="none" strike="noStrike" cap="none">
                <a:solidFill>
                  <a:srgbClr val="000000"/>
                </a:solidFill>
                <a:latin typeface="Arial"/>
                <a:ea typeface="Arial"/>
                <a:cs typeface="Arial"/>
                <a:sym typeface="Arial"/>
              </a:rPr>
              <a:t>4.</a:t>
            </a:r>
            <a:endParaRPr/>
          </a:p>
          <a:p>
            <a:pPr marL="0" marR="0" lvl="0" indent="0" algn="l" rtl="0">
              <a:lnSpc>
                <a:spcPct val="100000"/>
              </a:lnSpc>
              <a:spcBef>
                <a:spcPts val="0"/>
              </a:spcBef>
              <a:spcAft>
                <a:spcPts val="0"/>
              </a:spcAft>
              <a:buNone/>
            </a:pPr>
            <a:r>
              <a:rPr lang="it-IT" sz="1100" b="1" i="0" u="none" strike="noStrike" cap="none">
                <a:solidFill>
                  <a:srgbClr val="000000"/>
                </a:solidFill>
                <a:latin typeface="Arial"/>
                <a:ea typeface="Arial"/>
                <a:cs typeface="Arial"/>
                <a:sym typeface="Arial"/>
              </a:rPr>
              <a:t>5.</a:t>
            </a:r>
            <a:endParaRPr/>
          </a:p>
          <a:p>
            <a:pPr marL="0" marR="0" lvl="0" indent="0" algn="l" rtl="0">
              <a:lnSpc>
                <a:spcPct val="100000"/>
              </a:lnSpc>
              <a:spcBef>
                <a:spcPts val="0"/>
              </a:spcBef>
              <a:spcAft>
                <a:spcPts val="0"/>
              </a:spcAft>
              <a:buNone/>
            </a:pPr>
            <a:r>
              <a:rPr lang="it-IT" sz="1100" b="1" i="0" u="none" strike="noStrike" cap="none">
                <a:solidFill>
                  <a:srgbClr val="000000"/>
                </a:solidFill>
                <a:latin typeface="Arial"/>
                <a:ea typeface="Arial"/>
                <a:cs typeface="Arial"/>
                <a:sym typeface="Arial"/>
              </a:rPr>
              <a:t>…</a:t>
            </a:r>
            <a:endParaRPr/>
          </a:p>
        </p:txBody>
      </p:sp>
      <p:sp>
        <p:nvSpPr>
          <p:cNvPr id="697" name="Google Shape;697;p158"/>
          <p:cNvSpPr/>
          <p:nvPr/>
        </p:nvSpPr>
        <p:spPr>
          <a:xfrm>
            <a:off x="6759786" y="4688191"/>
            <a:ext cx="2071477" cy="41148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it-IT" sz="1400" b="0" i="0" u="none" strike="noStrike" cap="none">
                <a:solidFill>
                  <a:schemeClr val="lt1"/>
                </a:solidFill>
                <a:latin typeface="Arial"/>
                <a:ea typeface="Arial"/>
                <a:cs typeface="Arial"/>
                <a:sym typeface="Arial"/>
              </a:rPr>
              <a:t>COMPILARE</a:t>
            </a:r>
            <a:endParaRPr/>
          </a:p>
        </p:txBody>
      </p:sp>
      <p:sp>
        <p:nvSpPr>
          <p:cNvPr id="2" name="Google Shape;551;p145">
            <a:extLst>
              <a:ext uri="{FF2B5EF4-FFF2-40B4-BE49-F238E27FC236}">
                <a16:creationId xmlns:a16="http://schemas.microsoft.com/office/drawing/2014/main" id="{D5324E46-D50C-13D9-34AA-C5C353820921}"/>
              </a:ext>
            </a:extLst>
          </p:cNvPr>
          <p:cNvSpPr/>
          <p:nvPr/>
        </p:nvSpPr>
        <p:spPr>
          <a:xfrm>
            <a:off x="1317554" y="4622497"/>
            <a:ext cx="2071477" cy="411480"/>
          </a:xfrm>
          <a:prstGeom prst="rect">
            <a:avLst/>
          </a:prstGeom>
          <a:no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None/>
            </a:pPr>
            <a:r>
              <a:rPr lang="it-IT" b="0" i="0" u="none" strike="noStrike" cap="none" dirty="0">
                <a:solidFill>
                  <a:schemeClr val="tx1"/>
                </a:solidFill>
                <a:latin typeface="Arial"/>
                <a:ea typeface="Arial"/>
                <a:cs typeface="Arial"/>
                <a:sym typeface="Arial"/>
              </a:rPr>
              <a:t>Team #____</a:t>
            </a:r>
            <a:endParaRPr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160"/>
          <p:cNvSpPr/>
          <p:nvPr/>
        </p:nvSpPr>
        <p:spPr>
          <a:xfrm>
            <a:off x="0" y="0"/>
            <a:ext cx="9144000" cy="693684"/>
          </a:xfrm>
          <a:prstGeom prst="rect">
            <a:avLst/>
          </a:prstGeom>
          <a:solidFill>
            <a:srgbClr val="003F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12" name="Google Shape;712;p160"/>
          <p:cNvSpPr txBox="1"/>
          <p:nvPr/>
        </p:nvSpPr>
        <p:spPr>
          <a:xfrm>
            <a:off x="310663" y="60492"/>
            <a:ext cx="8520600" cy="572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it-IT" sz="2000" b="1" i="0" u="none" strike="noStrike" cap="none" dirty="0">
                <a:solidFill>
                  <a:schemeClr val="lt1"/>
                </a:solidFill>
                <a:latin typeface="+mj-lt"/>
                <a:ea typeface="Avenir"/>
                <a:cs typeface="Avenir"/>
                <a:sym typeface="Avenir"/>
              </a:rPr>
              <a:t>INSIGHTS/RISULTATI DELLE INTERVISTE</a:t>
            </a:r>
            <a:endParaRPr sz="2000" b="1" i="0" u="none" strike="noStrike" cap="none" dirty="0">
              <a:solidFill>
                <a:schemeClr val="lt1"/>
              </a:solidFill>
              <a:latin typeface="+mj-lt"/>
              <a:ea typeface="Arial"/>
              <a:cs typeface="Arial"/>
              <a:sym typeface="Arial"/>
            </a:endParaRPr>
          </a:p>
        </p:txBody>
      </p:sp>
      <p:sp>
        <p:nvSpPr>
          <p:cNvPr id="713" name="Google Shape;713;p160"/>
          <p:cNvSpPr/>
          <p:nvPr/>
        </p:nvSpPr>
        <p:spPr>
          <a:xfrm>
            <a:off x="0" y="20320"/>
            <a:ext cx="9144000" cy="5143500"/>
          </a:xfrm>
          <a:prstGeom prst="rect">
            <a:avLst/>
          </a:prstGeom>
          <a:noFill/>
          <a:ln w="381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14" name="Google Shape;714;p160"/>
          <p:cNvSpPr/>
          <p:nvPr/>
        </p:nvSpPr>
        <p:spPr>
          <a:xfrm>
            <a:off x="311150" y="792851"/>
            <a:ext cx="8520113" cy="1659025"/>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15" name="Google Shape;715;p160"/>
          <p:cNvSpPr txBox="1"/>
          <p:nvPr/>
        </p:nvSpPr>
        <p:spPr>
          <a:xfrm>
            <a:off x="1906847" y="2667142"/>
            <a:ext cx="5330305"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100" b="1" i="0" u="none" strike="noStrike" cap="none">
                <a:solidFill>
                  <a:srgbClr val="000000"/>
                </a:solidFill>
                <a:latin typeface="Arial"/>
                <a:ea typeface="Arial"/>
                <a:cs typeface="Arial"/>
                <a:sym typeface="Arial"/>
              </a:rPr>
              <a:t>INFORMAZIONI DA TENERE A MENTE PER MIGLIORARE LA BOZZA DI IDEA</a:t>
            </a:r>
            <a:endParaRPr/>
          </a:p>
        </p:txBody>
      </p:sp>
      <p:sp>
        <p:nvSpPr>
          <p:cNvPr id="716" name="Google Shape;716;p160"/>
          <p:cNvSpPr/>
          <p:nvPr/>
        </p:nvSpPr>
        <p:spPr>
          <a:xfrm>
            <a:off x="325439" y="2571749"/>
            <a:ext cx="8493122" cy="2054225"/>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17" name="Google Shape;717;p160"/>
          <p:cNvSpPr txBox="1"/>
          <p:nvPr/>
        </p:nvSpPr>
        <p:spPr>
          <a:xfrm>
            <a:off x="2756490" y="844872"/>
            <a:ext cx="3366627"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100" b="1" i="0" u="none" strike="noStrike" cap="none">
                <a:solidFill>
                  <a:srgbClr val="000000"/>
                </a:solidFill>
                <a:latin typeface="Arial"/>
                <a:ea typeface="Arial"/>
                <a:cs typeface="Arial"/>
                <a:sym typeface="Arial"/>
              </a:rPr>
              <a:t>COSA AVETE IMPARATO DALLE INTERVISTE?</a:t>
            </a:r>
            <a:endParaRPr/>
          </a:p>
        </p:txBody>
      </p:sp>
      <p:sp>
        <p:nvSpPr>
          <p:cNvPr id="718" name="Google Shape;718;p160"/>
          <p:cNvSpPr/>
          <p:nvPr/>
        </p:nvSpPr>
        <p:spPr>
          <a:xfrm>
            <a:off x="6759786" y="4688191"/>
            <a:ext cx="2071477" cy="41148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it-IT" sz="1400" b="0" i="0" u="none" strike="noStrike" cap="none">
                <a:solidFill>
                  <a:schemeClr val="lt1"/>
                </a:solidFill>
                <a:latin typeface="Arial"/>
                <a:ea typeface="Arial"/>
                <a:cs typeface="Arial"/>
                <a:sym typeface="Arial"/>
              </a:rPr>
              <a:t>COMPILARE</a:t>
            </a:r>
            <a:endParaRPr/>
          </a:p>
        </p:txBody>
      </p:sp>
      <p:sp>
        <p:nvSpPr>
          <p:cNvPr id="2" name="Google Shape;551;p145">
            <a:extLst>
              <a:ext uri="{FF2B5EF4-FFF2-40B4-BE49-F238E27FC236}">
                <a16:creationId xmlns:a16="http://schemas.microsoft.com/office/drawing/2014/main" id="{3BC8785D-E00A-9ABB-8565-906919665DDE}"/>
              </a:ext>
            </a:extLst>
          </p:cNvPr>
          <p:cNvSpPr/>
          <p:nvPr/>
        </p:nvSpPr>
        <p:spPr>
          <a:xfrm>
            <a:off x="1317554" y="4622497"/>
            <a:ext cx="2071477" cy="411480"/>
          </a:xfrm>
          <a:prstGeom prst="rect">
            <a:avLst/>
          </a:prstGeom>
          <a:no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None/>
            </a:pPr>
            <a:r>
              <a:rPr lang="it-IT" b="0" i="0" u="none" strike="noStrike" cap="none" dirty="0">
                <a:solidFill>
                  <a:schemeClr val="tx1"/>
                </a:solidFill>
                <a:latin typeface="Arial"/>
                <a:ea typeface="Arial"/>
                <a:cs typeface="Arial"/>
                <a:sym typeface="Arial"/>
              </a:rPr>
              <a:t>Team #____</a:t>
            </a:r>
            <a:endParaRPr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163"/>
          <p:cNvSpPr/>
          <p:nvPr/>
        </p:nvSpPr>
        <p:spPr>
          <a:xfrm>
            <a:off x="0" y="0"/>
            <a:ext cx="9144000" cy="693684"/>
          </a:xfrm>
          <a:prstGeom prst="rect">
            <a:avLst/>
          </a:prstGeom>
          <a:solidFill>
            <a:srgbClr val="003F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44" name="Google Shape;744;p163"/>
          <p:cNvSpPr txBox="1"/>
          <p:nvPr/>
        </p:nvSpPr>
        <p:spPr>
          <a:xfrm>
            <a:off x="310663" y="60492"/>
            <a:ext cx="8520600" cy="572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it-IT" sz="2000" b="1" i="0" u="none" strike="noStrike" cap="none" dirty="0">
                <a:solidFill>
                  <a:schemeClr val="lt1"/>
                </a:solidFill>
                <a:latin typeface="+mj-lt"/>
                <a:ea typeface="Avenir"/>
                <a:cs typeface="Avenir"/>
                <a:sym typeface="Avenir"/>
              </a:rPr>
              <a:t>PERSONAS DEL PROGETTO/PRODOTTO FORMATIVO</a:t>
            </a:r>
            <a:endParaRPr sz="2000" b="1" i="0" u="none" strike="noStrike" cap="none" dirty="0">
              <a:solidFill>
                <a:schemeClr val="lt1"/>
              </a:solidFill>
              <a:latin typeface="+mj-lt"/>
              <a:ea typeface="Arial"/>
              <a:cs typeface="Arial"/>
              <a:sym typeface="Arial"/>
            </a:endParaRPr>
          </a:p>
        </p:txBody>
      </p:sp>
      <p:sp>
        <p:nvSpPr>
          <p:cNvPr id="745" name="Google Shape;745;p163"/>
          <p:cNvSpPr/>
          <p:nvPr/>
        </p:nvSpPr>
        <p:spPr>
          <a:xfrm>
            <a:off x="311149" y="854241"/>
            <a:ext cx="1938755" cy="1753603"/>
          </a:xfrm>
          <a:prstGeom prst="rect">
            <a:avLst/>
          </a:prstGeom>
          <a:solidFill>
            <a:srgbClr val="003F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it-IT" sz="1400" b="1" i="0" u="none" strike="noStrike" cap="none">
                <a:solidFill>
                  <a:schemeClr val="lt1"/>
                </a:solidFill>
                <a:latin typeface="Arial"/>
                <a:ea typeface="Arial"/>
                <a:cs typeface="Arial"/>
                <a:sym typeface="Arial"/>
              </a:rPr>
              <a:t>FOTO</a:t>
            </a:r>
            <a:endParaRPr/>
          </a:p>
        </p:txBody>
      </p:sp>
      <p:sp>
        <p:nvSpPr>
          <p:cNvPr id="746" name="Google Shape;746;p163"/>
          <p:cNvSpPr/>
          <p:nvPr/>
        </p:nvSpPr>
        <p:spPr>
          <a:xfrm>
            <a:off x="2340477" y="854242"/>
            <a:ext cx="6490786" cy="693684"/>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it-IT" sz="1400" b="1" i="0" u="none" strike="noStrike" cap="none">
                <a:solidFill>
                  <a:srgbClr val="003F37"/>
                </a:solidFill>
                <a:latin typeface="Arial"/>
                <a:ea typeface="Arial"/>
                <a:cs typeface="Arial"/>
                <a:sym typeface="Arial"/>
              </a:rPr>
              <a:t>CITAZIONE</a:t>
            </a:r>
            <a:endParaRPr/>
          </a:p>
        </p:txBody>
      </p:sp>
      <p:sp>
        <p:nvSpPr>
          <p:cNvPr id="747" name="Google Shape;747;p163"/>
          <p:cNvSpPr/>
          <p:nvPr/>
        </p:nvSpPr>
        <p:spPr>
          <a:xfrm>
            <a:off x="2340477" y="1601818"/>
            <a:ext cx="6490786" cy="1006027"/>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it-IT" sz="1400" b="1" i="0" u="none" strike="noStrike" cap="none">
                <a:solidFill>
                  <a:srgbClr val="003F37"/>
                </a:solidFill>
                <a:latin typeface="Arial"/>
                <a:ea typeface="Arial"/>
                <a:cs typeface="Arial"/>
                <a:sym typeface="Arial"/>
              </a:rPr>
              <a:t>BISOGNO DA COLMARE CON IL PROGETTO/PRODOTTO FORMATIVO</a:t>
            </a:r>
            <a:endParaRPr/>
          </a:p>
        </p:txBody>
      </p:sp>
      <p:sp>
        <p:nvSpPr>
          <p:cNvPr id="748" name="Google Shape;748;p163"/>
          <p:cNvSpPr/>
          <p:nvPr/>
        </p:nvSpPr>
        <p:spPr>
          <a:xfrm>
            <a:off x="311151" y="2661736"/>
            <a:ext cx="1938754" cy="1964239"/>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it-IT" sz="1400" b="1" i="0" u="none" strike="noStrike" cap="none">
                <a:solidFill>
                  <a:srgbClr val="003F37"/>
                </a:solidFill>
                <a:latin typeface="Arial"/>
                <a:ea typeface="Arial"/>
                <a:cs typeface="Arial"/>
                <a:sym typeface="Arial"/>
              </a:rPr>
              <a:t>INFO DELLA BIO</a:t>
            </a:r>
            <a:endParaRPr/>
          </a:p>
        </p:txBody>
      </p:sp>
      <p:sp>
        <p:nvSpPr>
          <p:cNvPr id="749" name="Google Shape;749;p163"/>
          <p:cNvSpPr/>
          <p:nvPr/>
        </p:nvSpPr>
        <p:spPr>
          <a:xfrm>
            <a:off x="2340477" y="2661736"/>
            <a:ext cx="3011169" cy="1964239"/>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it-IT" sz="1400" b="1" i="0" u="none" strike="noStrike" cap="none">
                <a:solidFill>
                  <a:srgbClr val="003F37"/>
                </a:solidFill>
                <a:latin typeface="Arial"/>
                <a:ea typeface="Arial"/>
                <a:cs typeface="Arial"/>
                <a:sym typeface="Arial"/>
              </a:rPr>
              <a:t>INTERESSI</a:t>
            </a:r>
            <a:endParaRPr/>
          </a:p>
        </p:txBody>
      </p:sp>
      <p:sp>
        <p:nvSpPr>
          <p:cNvPr id="750" name="Google Shape;750;p163"/>
          <p:cNvSpPr/>
          <p:nvPr/>
        </p:nvSpPr>
        <p:spPr>
          <a:xfrm>
            <a:off x="5442219" y="2661736"/>
            <a:ext cx="3362576" cy="1964239"/>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it-IT" sz="1400" b="1" i="0" u="none" strike="noStrike" cap="none">
                <a:solidFill>
                  <a:srgbClr val="003F37"/>
                </a:solidFill>
                <a:latin typeface="Arial"/>
                <a:ea typeface="Arial"/>
                <a:cs typeface="Arial"/>
                <a:sym typeface="Arial"/>
              </a:rPr>
              <a:t>FRUSTRAZIONI</a:t>
            </a:r>
            <a:endParaRPr/>
          </a:p>
        </p:txBody>
      </p:sp>
      <p:sp>
        <p:nvSpPr>
          <p:cNvPr id="751" name="Google Shape;751;p163"/>
          <p:cNvSpPr/>
          <p:nvPr/>
        </p:nvSpPr>
        <p:spPr>
          <a:xfrm>
            <a:off x="0" y="20320"/>
            <a:ext cx="9144000" cy="5143500"/>
          </a:xfrm>
          <a:prstGeom prst="rect">
            <a:avLst/>
          </a:prstGeom>
          <a:noFill/>
          <a:ln w="381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52" name="Google Shape;752;p163"/>
          <p:cNvSpPr/>
          <p:nvPr/>
        </p:nvSpPr>
        <p:spPr>
          <a:xfrm>
            <a:off x="6759786" y="4688191"/>
            <a:ext cx="2071477" cy="41148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it-IT" sz="1400" b="0" i="0" u="none" strike="noStrike" cap="none">
                <a:solidFill>
                  <a:schemeClr val="lt1"/>
                </a:solidFill>
                <a:latin typeface="Arial"/>
                <a:ea typeface="Arial"/>
                <a:cs typeface="Arial"/>
                <a:sym typeface="Arial"/>
              </a:rPr>
              <a:t>COMPILARE</a:t>
            </a:r>
            <a:endParaRPr/>
          </a:p>
        </p:txBody>
      </p:sp>
      <p:sp>
        <p:nvSpPr>
          <p:cNvPr id="2" name="Google Shape;551;p145">
            <a:extLst>
              <a:ext uri="{FF2B5EF4-FFF2-40B4-BE49-F238E27FC236}">
                <a16:creationId xmlns:a16="http://schemas.microsoft.com/office/drawing/2014/main" id="{DBF2F3A1-952B-E3EC-6373-4EAD7E22F0AE}"/>
              </a:ext>
            </a:extLst>
          </p:cNvPr>
          <p:cNvSpPr/>
          <p:nvPr/>
        </p:nvSpPr>
        <p:spPr>
          <a:xfrm>
            <a:off x="1317554" y="4622497"/>
            <a:ext cx="2071477" cy="411480"/>
          </a:xfrm>
          <a:prstGeom prst="rect">
            <a:avLst/>
          </a:prstGeom>
          <a:no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None/>
            </a:pPr>
            <a:r>
              <a:rPr lang="it-IT" b="0" i="0" u="none" strike="noStrike" cap="none" dirty="0">
                <a:solidFill>
                  <a:schemeClr val="tx1"/>
                </a:solidFill>
                <a:latin typeface="Arial"/>
                <a:ea typeface="Arial"/>
                <a:cs typeface="Arial"/>
                <a:sym typeface="Arial"/>
              </a:rPr>
              <a:t>Team #____</a:t>
            </a:r>
            <a:endParaRPr dirty="0">
              <a:solidFill>
                <a:schemeClr val="tx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960</Words>
  <Application>Microsoft Macintosh PowerPoint</Application>
  <PresentationFormat>Presentazione su schermo (16:9)</PresentationFormat>
  <Paragraphs>165</Paragraphs>
  <Slides>15</Slides>
  <Notes>15</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15</vt:i4>
      </vt:variant>
    </vt:vector>
  </HeadingPairs>
  <TitlesOfParts>
    <vt:vector size="21" baseType="lpstr">
      <vt:lpstr>Arial</vt:lpstr>
      <vt:lpstr>Proxima Nova</vt:lpstr>
      <vt:lpstr>Raleway</vt:lpstr>
      <vt:lpstr>Calibri</vt:lpstr>
      <vt:lpstr>Avenir</vt:lpstr>
      <vt:lpstr>Simple Light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Fracasso, Francesca</dc:creator>
  <cp:lastModifiedBy>Diletta Di Marco</cp:lastModifiedBy>
  <cp:revision>5</cp:revision>
  <dcterms:modified xsi:type="dcterms:W3CDTF">2023-04-11T08:49:54Z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8a14748-72d4-4075-91da-a3aef68197d4_Enabled">
    <vt:lpwstr>true</vt:lpwstr>
  </property>
  <property fmtid="{D5CDD505-2E9C-101B-9397-08002B2CF9AE}" pid="3" name="MSIP_Label_98a14748-72d4-4075-91da-a3aef68197d4_SetDate">
    <vt:lpwstr>2022-04-18T17:58:18Z</vt:lpwstr>
  </property>
  <property fmtid="{D5CDD505-2E9C-101B-9397-08002B2CF9AE}" pid="4" name="MSIP_Label_98a14748-72d4-4075-91da-a3aef68197d4_Method">
    <vt:lpwstr>Standard</vt:lpwstr>
  </property>
  <property fmtid="{D5CDD505-2E9C-101B-9397-08002B2CF9AE}" pid="5" name="MSIP_Label_98a14748-72d4-4075-91da-a3aef68197d4_Name">
    <vt:lpwstr>Internal</vt:lpwstr>
  </property>
  <property fmtid="{D5CDD505-2E9C-101B-9397-08002B2CF9AE}" pid="6" name="MSIP_Label_98a14748-72d4-4075-91da-a3aef68197d4_SiteId">
    <vt:lpwstr>94b3f1b2-8b3a-49e3-ba33-8b8fb6d18361</vt:lpwstr>
  </property>
  <property fmtid="{D5CDD505-2E9C-101B-9397-08002B2CF9AE}" pid="7" name="MSIP_Label_98a14748-72d4-4075-91da-a3aef68197d4_ActionId">
    <vt:lpwstr>59432b2a-f402-41de-adc8-02c24349a04a</vt:lpwstr>
  </property>
  <property fmtid="{D5CDD505-2E9C-101B-9397-08002B2CF9AE}" pid="8" name="MSIP_Label_98a14748-72d4-4075-91da-a3aef68197d4_ContentBits">
    <vt:lpwstr>1</vt:lpwstr>
  </property>
</Properties>
</file>